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Routing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Basics and Types of Routing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Network Routing: A Primer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routing involves sending data packets from one network to another.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decisions are made based on routing tables, which contain information about network routes.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protocols determine the best path for data packets to reach their destination.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can be either static or dynamic, depending on the configuration.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Routing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Static Routing: Manual configuration of routes by network administrators.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Dynamic Routing: Routes are automatically updated based on network conditions.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Default Routing: Sending all network traffic to a single default gateway.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Protocols: Algorithms that determine the best path for data packets.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Static Routing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Static routing involves manually configuring routes on routers.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Routes remain unchanged unless manually updated by network administrators.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small networks with few changes in network topology.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Configuration can be time-consuming and error-prone.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Dynamic Routing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Dynamic routing protocols automatically update routes based on network changes.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Routes are dynamically calculated and selected based on various factors.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large networks with frequent changes in network topology.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complexity compared to static routing.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Routing Protocols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protocols are algorithms used to determine the best path for data packets.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 routing protocols include RIP, OSPF, and BGP.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protocol has its own characteristics and suitability for different network scenarios.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choice of routing protocol depends on network size and requirements.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plays a crucial role in ensuring efficient data transmission in networks.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basics and types of routing is essential for network administrators.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selecting the appropriate routing approach, network performance can be optimized.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Further exploration of routing concepts and protocols is recommended.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2023-10-17T08:43:23Z</dcterms:created>
  <dcterms:modified xsi:type="dcterms:W3CDTF">2023-10-17T08:43:23Z</dcterms:modified>
</cp:coreProperties>
</file>