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Our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been an integral part of human culture for centuries.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power to evoke emotions and create connections.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dive into the various aspects of music.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music's influence on our minds, bodies, and society.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the journey into the world of music!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Psychological Benefits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improve mood and reduce stress.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ability to enhance cognitive performance.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Relaxation and music therapy are commonly used for mental well-being.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suggests that music can positively impact mental health.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Physiological Effects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influence heart rate and blood pressure.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rhythms and melodies can induce relaxation or energize the body.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tempo of music can affect the pace of physical activities.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enhance athletic performance.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Social Impact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bring people together.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 universal language that transcends cultural boundaries.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festivals and concerts foster a sense of community.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often use their platform to raise awareness for social issues.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 powerful force that has the ability to shape our lives.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 its psychological, physiological, and social impact, it can inspire, heal, and connect us.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embrace the magic of music and appreciate its profound influence.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joining us on this journey!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2023-10-17T14:13:23Z</dcterms:created>
  <dcterms:modified xsi:type="dcterms:W3CDTF">2023-10-17T14:13:23Z</dcterms:modified>
</cp:coreProperties>
</file>