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Human-Bacterial Interaction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Genetic Diversity and Origins of Pathogens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Throughout history, humans have battled various diseases, including those of material nature.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Ancient records suggest that many diseases we know today existed thousands of years ago.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interpretations of these global epidemics were often attributed to our sins or other causes.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question of where these pathogens originated from is intriguing.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Human Migration and Genetic Diversity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Modern humans originated in Eastern Africa and gradually migrated to different parts of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Genomic analysis confirms that the highest genetic diversity is found in Eastern Africa.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populations moved away from their original regions, genetic diversity decreased.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Genetic polymorphisms can provide insights into the spread of human populations.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Pathogens and Human Genetic Diversity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Genomic research allows us to study the genetic diversity of bacteria that infect humans.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three important bacterial pathogens, tuberculosis, leprosy, and Helicobacter pylori, reveals interesting findings.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genetic diversity of these pathogens aligns closely with the genetic diversity of human populations.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suggests that humans were already infected with these pathogens in Eastern Africa before migration.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Possible Scenarios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Bacterial pathogens may have been acquired from animals as humans spread across the planet.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Alternatively, domesticated animals might have acquired diseases from humans.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Genomic research can provide insights into the origin and evolution of bacterial diversity.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diversity of bacterial pathogens does not necessarily mirror human diversity, as they may have evolved independently.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2023-10-17T22:52:17Z</dcterms:created>
  <dcterms:modified xsi:type="dcterms:W3CDTF">2023-10-17T22:52:17Z</dcterms:modified>
</cp:coreProperties>
</file>