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Fourier Transform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Introduction to Digital Signal Processing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need to understand basic principles before diving into signal processing algorithms.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beauty of mathematics and its role in digital signal processing.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types of oscillations in nature.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laboratory setup.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experience and motivation for learning math analysis.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graphs and coordinate systems used in the presentation.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Fourier Transform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Fourier transform is essential in digital signal processing.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concept of complex plane and its representation of complex numbers.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representation of the amplitude of oscillations on a graph.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the transformation process using a rotating line on the complex plane.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Relating the length of the line on the complex plane to the amplitude of the signal.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Frequency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frequency analysis helps understand the periodicity of a signal.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the period of oscillation and calculating the frequency.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the movement of the center of mass on the complex plane.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Relating the position of the center of mass to the number of oscillation cycles.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Observing the behavior of the signal as the frequency of rotation matches the signal frequency.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Zero Frequency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significance of zero frequency in signal rotation.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Demonstrating the representation of zero frequency on the complex plane.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Visualizing the behavior of the signal when the frequency of rotation is zero.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influence of negative signal values on the rotation.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Observing the change in the shape of the signal when the frequency of rotation matches the signal frequency.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Multiple Frequencies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decomposition of a signal with multiple frequencies.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a signal with two different frequencies.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Observation of the decomposition process and extraction of individual components.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Incorporation of an additional frequency component in the signal.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Confirmation of the successful decomposition of multiple frequencies.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Fourier Transform Formula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mathematical formulas for the Fourier transform.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Deriving the discrete Fourier transform formula.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Relating the rotation of the complex plane to the functions representing the horizontal and vertical coordinates.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Conversion of the discrete formula to the integral form.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to the classical definition of the Fourier transform.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2023-10-18T04:39:35Z</dcterms:created>
  <dcterms:modified xsi:type="dcterms:W3CDTF">2023-10-18T04:39:35Z</dcterms:modified>
</cp:coreProperties>
</file>