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Default Extension="jpg" ContentType="image/jpg"/>
  <Default Extension="svg" ContentType="image/svg+xml"/>
  <Default Extension="png" ContentType="image/png"/>
  <Default Extension="gif" ContentType="image/gif"/>
  <Default Extension="m4v" ContentType="video/mp4"/>
  <Default Extension="mp4" ContentType="video/mp4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Masters/slideMaster2.xml" ContentType="application/vnd.openxmlformats-officedocument.presentationml.slideMaster+xml"/>
  <Override PartName="/ppt/slides/slide2.xml" ContentType="application/vnd.openxmlformats-officedocument.presentationml.slide+xml"/>
  <Override PartName="/ppt/slideMasters/slideMaster3.xml" ContentType="application/vnd.openxmlformats-officedocument.presentationml.slideMaster+xml"/>
  <Override PartName="/ppt/slides/slide3.xml" ContentType="application/vnd.openxmlformats-officedocument.presentationml.slide+xml"/>
  <Override PartName="/ppt/slideMasters/slideMaster4.xml" ContentType="application/vnd.openxmlformats-officedocument.presentationml.slideMaster+xml"/>
  <Override PartName="/ppt/slides/slide4.xml" ContentType="application/vnd.openxmlformats-officedocument.presentationml.slide+xml"/>
  <Override PartName="/ppt/slideMasters/slideMaster5.xml" ContentType="application/vnd.openxmlformats-officedocument.presentationml.slideMaster+xml"/>
  <Override PartName="/ppt/slides/slide5.xml" ContentType="application/vnd.openxmlformats-officedocument.presentationml.slide+xml"/>
  <Override PartName="/ppt/slideMasters/slideMaster6.xml" ContentType="application/vnd.openxmlformats-officedocument.presentationml.slideMaster+xml"/>
  <Override PartName="/ppt/slides/slide6.xml" ContentType="application/vnd.openxmlformats-officedocument.presentationml.slide+xml"/>
  <Override PartName="/ppt/slideMasters/slideMaster7.xml" ContentType="application/vnd.openxmlformats-officedocument.presentationml.slideMaster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
		<Relationship Id="rId1" Type="http://schemas.openxmlformats.org/officeDocument/2006/relationships/extended-properties" Target="docProps/app.xml"/>
		<Relationship Id="rId2" Type="http://schemas.openxmlformats.org/package/2006/relationships/metadata/core-properties" Target="docProps/core.xml"/>
		<Relationship Id="rId3" Type="http://schemas.openxmlformats.org/officeDocument/2006/relationships/officeDocument" Target="ppt/presentation.xml"/>
		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notesMasterIdLst>
    <p:notesMasterId r:id="rId9"/>
  </p:notesMasterIdLst>
  <p:sldSz cx="12192000" cy="6858000"/>
  <p:notesSz cx="6858000" cy="12192000"/>
  <p:defaultTextStyle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1"/>
    <p:restoredTop sz="94610"/>
  </p:normalViewPr>
  <p:slideViewPr>
    <p:cSldViewPr snapToGrid="0" snapToObjects="1">
      <p:cViewPr varScale="1">
        <p:scale>
          <a:sx n="136" d="100"/>
          <a:sy n="136" d="100"/>
        </p:scale>
        <p:origin x="216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notesMaster" Target="notesMasters/notesMaster1.xml"/><Relationship Id="rId10" Type="http://schemas.openxmlformats.org/officeDocument/2006/relationships/presProps" Target="presProps.xml"/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
		<Relationship Id="rId1" Type="http://schemas.openxmlformats.org/officeDocument/2006/relationships/theme" Target="../theme/theme1.xml"/>
		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2F153-3F37-0F45-9E97-73ACFA13230C}" type="datetimeFigureOut">
              <a:rPr lang="en-US"/>
              <a:t>7/23/19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E5E9CC1-C706-0F49-92D6-E571CC5EEA8F}" type="slidenum">
              <a:rPr lang="en-US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1.xml"/>
		</Relationships>
</file>

<file path=ppt/notesSlides/_rels/notesSlide2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2.xml"/>
		</Relationships>
</file>

<file path=ppt/notesSlides/_rels/notesSlide3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3.xml"/>
		</Relationships>
</file>

<file path=ppt/notesSlides/_rels/notesSlide4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4.xml"/>
		</Relationships>
</file>

<file path=ppt/notesSlides/_rels/notesSlide5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5.xml"/>
		</Relationships>
</file>

<file path=ppt/notesSlides/_rels/notesSlide6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6.xml"/>
		</Relationships>
</file>

<file path=ppt/notesSlides/_rels/notesSlide7.xml.rels><?xml version="1.0" encoding="UTF-8" standalone="yes"?>
		<Relationships xmlns="http://schemas.openxmlformats.org/package/2006/relationships">
			<Relationship Id="rId1" Type="http://schemas.openxmlformats.org/officeDocument/2006/relationships/notesMaster" Target="../notesMasters/notesMaster1.xml"/>
			<Relationship Id="rId2" Type="http://schemas.openxmlformats.org/officeDocument/2006/relationships/slide" Target="../slides/slide7.xml"/>
		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/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7021451-1387-4CA6-816F-3879F97B5CBC}" type="slidenum">
              <a:rPr lang="en-US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4086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DEFAUL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2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3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4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5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6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s://pexels.com/?utm_source=magicslides.app&amp;utm_medium=presentation" TargetMode="External"/><Relationship Id="rId1" Type="http://schemas.openxmlformats.org/officeDocument/2006/relationships/image" Target="../media/image-7-1.jpeg"/><Relationship Id="rId3" Type="http://schemas.openxmlformats.org/officeDocument/2006/relationships/slideLayout" Target="../slideLayouts/slideLayout1.xml"/><Relationship Id="rId4" Type="http://schemas.openxmlformats.org/officeDocument/2006/relationships/notesSlide" Target="../notesSlides/notesSlide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1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0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3" name="Text 1"/>
          <p:cNvSpPr/>
          <p:nvPr/>
        </p:nvSpPr>
        <p:spPr>
          <a:xfrm>
            <a:off x="0" y="2651760"/>
            <a:ext cx="12192000" cy="9144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3200" b="1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Exploring the Possibilities: Outdoor Adventures and Social Services</a:t>
            </a:r>
            <a:endParaRPr lang="en-US" sz="3200" dirty="0"/>
          </a:p>
        </p:txBody>
      </p:sp>
      <p:sp>
        <p:nvSpPr>
          <p:cNvPr id="4" name="Text 2"/>
          <p:cNvSpPr/>
          <p:nvPr/>
        </p:nvSpPr>
        <p:spPr>
          <a:xfrm>
            <a:off x="0" y="3749040"/>
            <a:ext cx="1219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ctr" indent="0" marL="0">
              <a:buNone/>
            </a:pPr>
            <a:r>
              <a:rPr lang="en-US" sz="1800" dirty="0">
                <a:solidFill>
                  <a:srgbClr val="FFFFFF"/>
                </a:solidFill>
                <a:latin typeface="Roboto" pitchFamily="34" charset="0"/>
                <a:ea typeface="Roboto" pitchFamily="34" charset="-122"/>
                <a:cs typeface="Roboto" pitchFamily="34" charset="-120"/>
              </a:rPr>
              <a:t>Unleash Your Potential and Make a Difference</a:t>
            </a:r>
            <a:endParaRPr lang="en-US" sz="1800" dirty="0"/>
          </a:p>
        </p:txBody>
      </p:sp>
      <p:sp>
        <p:nvSpPr>
          <p:cNvPr id="5" name="Shape 3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6" name="Shape 4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7" name="Shape 5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8" name="Shape 6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9" name="Shape 7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  <p:sp>
        <p:nvSpPr>
          <p:cNvPr id="10" name="Shape 8"/>
          <p:cNvSpPr/>
          <p:nvPr/>
        </p:nvSpPr>
        <p:spPr>
          <a:xfrm>
            <a:off x="0" y="0"/>
            <a:ext cx="12192000" cy="100"/>
          </a:xfrm>
          <a:prstGeom prst="rect">
            <a:avLst/>
          </a:prstGeom>
          <a:solidFill>
            <a:srgbClr val="FCBF01"/>
          </a:solidFill>
          <a:ln/>
        </p:spPr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2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Introduction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Welcome to our presentation!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16916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Discover the exciting opportunities available in outdoor adventures and social services.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Uncover the benefits of engaging in these activities.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Get ready for an inspiring journey!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3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Outdoor Adventures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Experience the thrill of outdoor sports like basketball and hiking.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Discover the joy of being in nature and staying active.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 skills like teamwork, resilience, and determination.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Improve your physical and mental well-being.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4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Computational and Mechanical Skills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Explore the world of computation and mechanics.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 to use tools like screwdrivers and computational software.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Develop problem-solving and analytical thinking skills.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Apply these skills in various fields and industries.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5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Literary and Persuasive Abilities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Enhance your literary and persuasive skills through writing and communication.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 to express ideas effectively and influence others.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Develop critical thinking and analysis abilities.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Engage in persuasive writing tasks and debates.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6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The Power of Music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Discover the therapeutic and expressive nature of music.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Learn to play a musical instrument and explore different genres.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Experience the joy of creating and performing music.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Engage in music-related social services and community initiatives.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 7">
    <p:bg>
      <p:bgPr>
        <a:solidFill>
          <a:srgbClr val="000000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0"/>
          <p:cNvSpPr/>
          <p:nvPr/>
        </p:nvSpPr>
        <p:spPr>
          <a:xfrm>
            <a:off x="1371600" y="685800"/>
            <a:ext cx="75438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2800" b="1" dirty="0">
                <a:solidFill>
                  <a:srgbClr val="FFFFFF"/>
                </a:solidFill>
              </a:rPr>
              <a:t>Social Services and Making a Difference</a:t>
            </a:r>
            <a:endParaRPr lang="en-US" sz="2800" dirty="0"/>
          </a:p>
        </p:txBody>
      </p:sp>
      <p:sp>
        <p:nvSpPr>
          <p:cNvPr id="3" name="Text 1"/>
          <p:cNvSpPr/>
          <p:nvPr/>
        </p:nvSpPr>
        <p:spPr>
          <a:xfrm>
            <a:off x="1600200" y="132588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Embrace the spirit of service and contribute to society.</a:t>
            </a:r>
            <a:endParaRPr lang="en-US" sz="1600" dirty="0"/>
          </a:p>
        </p:txBody>
      </p:sp>
      <p:sp>
        <p:nvSpPr>
          <p:cNvPr id="4" name="Text 2"/>
          <p:cNvSpPr/>
          <p:nvPr/>
        </p:nvSpPr>
        <p:spPr>
          <a:xfrm>
            <a:off x="1600200" y="205740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Engage in social service activities such as volunteering and community outreach.</a:t>
            </a:r>
            <a:endParaRPr lang="en-US" sz="1600" dirty="0"/>
          </a:p>
        </p:txBody>
      </p:sp>
      <p:sp>
        <p:nvSpPr>
          <p:cNvPr id="5" name="Text 3"/>
          <p:cNvSpPr/>
          <p:nvPr/>
        </p:nvSpPr>
        <p:spPr>
          <a:xfrm>
            <a:off x="1600200" y="278892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Make a positive impact on the lives of others.</a:t>
            </a:r>
            <a:endParaRPr lang="en-US" sz="1600" dirty="0"/>
          </a:p>
        </p:txBody>
      </p:sp>
      <p:sp>
        <p:nvSpPr>
          <p:cNvPr id="6" name="Text 4"/>
          <p:cNvSpPr/>
          <p:nvPr/>
        </p:nvSpPr>
        <p:spPr>
          <a:xfrm>
            <a:off x="1600200" y="3520440"/>
            <a:ext cx="457200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indent="0" marL="0">
              <a:buNone/>
            </a:pPr>
            <a:r>
              <a:rPr lang="en-US" sz="1600" dirty="0">
                <a:solidFill>
                  <a:srgbClr val="FFFFFF"/>
                </a:solidFill>
                <a:latin typeface="Inter" pitchFamily="34" charset="0"/>
                <a:ea typeface="Inter" pitchFamily="34" charset="-122"/>
                <a:cs typeface="Inter" pitchFamily="34" charset="-120"/>
              </a:rPr>
              <a:t>  • Develop empathy, compassion, and leadership skills.</a:t>
            </a:r>
            <a:endParaRPr lang="en-US" sz="1600" dirty="0"/>
          </a:p>
        </p:txBody>
      </p:sp>
      <p:pic>
        <p:nvPicPr>
          <p:cNvPr id="7" name="Image 0" descr="preencoded.png">    </p:cNvPr>
          <p:cNvPicPr>
            <a:picLocks noChangeAspect="1"/>
          </p:cNvPicPr>
          <p:nvPr/>
        </p:nvPicPr>
        <p:blipFill>
          <a:blip r:embed="rId1"/>
          <a:srcRect l="0" r="0" t="0" b="0"/>
          <a:stretch/>
        </p:blipFill>
        <p:spPr>
          <a:xfrm>
            <a:off x="7434072" y="0"/>
            <a:ext cx="4754880" cy="6858000"/>
          </a:xfrm>
          <a:prstGeom prst="rect">
            <a:avLst/>
          </a:prstGeom>
        </p:spPr>
      </p:pic>
      <p:sp>
        <p:nvSpPr>
          <p:cNvPr id="8" name="Text 5">
            <a:hlinkClick r:id="rId2" tooltip="Click to open link"/>
          </p:cNvPr>
          <p:cNvSpPr/>
          <p:nvPr/>
        </p:nvSpPr>
        <p:spPr>
          <a:xfrm>
            <a:off x="7434072" y="6217920"/>
            <a:ext cx="4754880" cy="457200"/>
          </a:xfrm>
          <a:prstGeom prst="rect">
            <a:avLst/>
          </a:prstGeom>
          <a:noFill/>
          <a:ln/>
        </p:spPr>
        <p:txBody>
          <a:bodyPr wrap="square" rtlCol="0" anchor="ctr"/>
          <a:lstStyle/>
          <a:p>
            <a:pPr algn="r" indent="0" marL="0">
              <a:buNone/>
            </a:pPr>
            <a:r>
              <a:rPr lang="en-US" sz="1000" u="sng" dirty="0">
                <a:solidFill>
                  <a:srgbClr val="FFFFFF"/>
                </a:solidFill>
                <a:hlinkClick r:id="rId2" invalidUrl="" action="" tgtFrame="" tooltip="Click to open link" history="1" highlightClick="0" endSnd="0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Photo by Pexels</a:t>
            </a:r>
            <a:endParaRPr lang="en-US" sz="10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7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</vt:vector>
  </TitlesOfParts>
  <Company>PptxGenJS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PptxGenJS Presentation</dc:title>
  <dc:subject>PptxGenJS Presentation</dc:subject>
  <dc:creator>PptxGenJS</dc:creator>
  <cp:lastModifiedBy>PptxGenJS</cp:lastModifiedBy>
  <cp:revision>1</cp:revision>
  <dcterms:created xsi:type="dcterms:W3CDTF">2023-10-16T13:05:03Z</dcterms:created>
  <dcterms:modified xsi:type="dcterms:W3CDTF">2023-10-16T13:05:03Z</dcterms:modified>
</cp:coreProperties>
</file>