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Possibilities: Outdoor Adventures and Social Services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 Your Potential and Make a Difference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our presentation!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exciting opportunities available in outdoor adventures and social services.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 the benefits of engaging in these activities.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ready for an inspiring journey!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Outdoor Adventures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thrill of outdoor sports like basketball and hiking.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joy of being in nature and staying active.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skills like teamwork, resilience, and determination.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your physical and mental well-being.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Computational and Mechanical Skills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world of computation and mechanics.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to use tools like screwdrivers and computational software.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problem-solving and analytical thinking skills.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these skills in various fields and industries.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Literary and Persuasive Abilities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 your literary and persuasive skills through writing and communication.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to express ideas effectively and influence others.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critical thinking and analysis abilities.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in persuasive writing tasks and debates.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therapeutic and expressive nature of music.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to play a musical instrument and explore different genres.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joy of creating and performing music.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in music-related social services and community initiatives.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Social Services and Making a Difference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spirit of service and contribute to society.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in social service activities such as volunteering and community outreach.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a positive impact on the lives of others.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empathy, compassion, and leadership skills.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2023-10-16T13:05:03Z</dcterms:created>
  <dcterms:modified xsi:type="dcterms:W3CDTF">2023-10-16T13:05:03Z</dcterms:modified>
</cp:coreProperties>
</file>