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Thermodynamics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General Properties of Macroscopic Systems and Energy Transfer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Thermodynamics?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Thermodynamics is a branch of physics that studies the general properties of macroscopic systems.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examines the ways in which energy is transferred and transformed in these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Thermodynamics is commonly explained in physics textbooks and plays a crucial role in understanding various phenomena.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familiarizing ourselves with key terms, we can unravel the intricacies of thermodynamics.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Systems in Thermodynamics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thermodynamics, a system refers to a distinct entity separated from its surroundings.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interact and exert influence on its surroundings.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isolating a system, we can study its macroscopic parameters.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parameters exist both within the system and in the surrounding environment.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systems is essential for comprehending thermodynamic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Macroscopic Parameters in Thermodynamics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Macroscopic systems consist of countless microscopic particles, such as protons, neutrons, and electrons.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thermodynamics does not consider individual particle parameters.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Instead, it focuses on the collective behavior and changes of these parameters in the system as a whole.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macroscopic parameters include temperature, pressure, quantity of substance, energy, volume, and mass.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parameters play a vital role in understanding thermodynamic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Thermodynamics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Thermodynamics allows us to study and analyze macroscopic systems comprehensively.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thermodynamics, we can explain various phenomena and processes.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instance, the study of thermodynamics helps us comprehend the behavior of gases in an engine cylinder.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enables us to determine parameters like pressure and temperature in the combustion chamber.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Moreover, thermodynamics provides insights into energy conversion processes.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Types of Thermodynamic Systems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 systems can be classified based on the properties of their boundaries.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Isolated systems completely prevent the transfer of energy and matter.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Closed systems allow only energy transfer while isolating matter.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systems facilitate both energy and matter exchange with the surroundings.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classifications help us understand different types of thermodynamic systems.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Thermodynamic Equilibrium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undergoing external influences, a thermodynamic system reaches a state of thermal equilibrium.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state, all the system's parameters are balanced and no further changes occur.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Thermodynamic equilibrium represents a stable condition where all parameters are in harmony.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achieving equilibrium, we can understand the balanced state of thermodynamic systems.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Three Laws of Thermodynamics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first law of thermodynamics states that the internal energy of a closed system can change due to external influences.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is important to note that this law applies specifically to closed 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 isolated systems, there is no change in internal energy, while open systems involve energy exchange.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second law of thermodynamics states that heat cannot spontaneously flow from a colder body to a hotter body.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law emphasizes the direction of heat transfer and the irreversibility of certain processes.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4465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third law of thermodynamics defines absolute zero temperature as the unattainable temperature in thermodynamic systems.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79095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laws lay the foundation for understanding the behavior of energy in various thermodynamic processes.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2023-10-17T14:50:35Z</dcterms:created>
  <dcterms:modified xsi:type="dcterms:W3CDTF">2023-10-17T14:50:35Z</dcterms:modified>
</cp:coreProperties>
</file>