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Climate Change on Global Agriculture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Adapting to a Changing Landscape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Climate change is a pressing global issue.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Agriculture plays a crucial role in ensuring food security.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explores the impact of climate change on global agriculture.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will discuss the challenges and potential solutions for adapting to a changing climate.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Temperature Effects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Rising temperatures affect crop growth and development.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Heat stress can reduce crop yields and quality.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Certain crops may become unsuitable for cultivation in certain regions.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Extreme hot weather events can cause irreversible damage to crops.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Changing Precipitation Patterns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Shifts in precipitation patterns affect water availability for agriculture.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Droughts can lead to water scarcity and crop failure.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Intense rainfall events can cause soil erosion and nutrient loss.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Changes in monsoon patterns impact crop planting and harvesting seasons.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Pests and Diseases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Warmer temperatures create favorable conditions for pests and diseases.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Invasive species can damage crops and reduce yields.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Changes in pest distribution affect pest management strategies.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disease pressure poses challenges for crop protection.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Adaptation Strategies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water management and irrigation techniques.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Development and use of climate-resilient crop varieties.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Implementation of agroforestry systems to enhance resilience.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Investment in technology and precision farming practices.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Climate change poses significant challenges to global agriculture.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Adaptation is essential for ensuring food security and sustainability.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farmers, researchers, and policymakers is crucial.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Investing in climate change mitigation measures can help reduce future impacts.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2023-10-17T04:22:17Z</dcterms:created>
  <dcterms:modified xsi:type="dcterms:W3CDTF">2023-10-17T04:22:17Z</dcterms:modified>
</cp:coreProperties>
</file>