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Microsoft's Acquisition of Activision Blizzard on the Gaming Industry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Changing Landscape and New Possibilities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Excitement over Microsoft's acquisition of Activision Blizzard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history of the YouTube channel and the journey so far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Official announcement of the acquisition and its significance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largest completed deal in gaming history - $70 billion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Games in Xbox Game Pass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the availability of Activision Blizzard games in Xbox Game Pass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Diablo 4 and Modern Warfare 3 confirmed for Game Pass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Possibilities for other games in the future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Restrictions due to existing agreements with Sony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Call of Duty and Xbox Game Pass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related to the release of Call of Duty in Game Pass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Sony's exclusivity agreements and their impact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changes in the release strategy under Microsoft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ethical working conditions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Microsoft's Approach to Old Games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Microsoft's commitment to supporting and improving old games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revivals through backward compatibility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implications for Activision Blizzard games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Expanding the Xbox Game Pass library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Possibilities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Microsoft's interest in rejuvenating classic Blizzard games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revival of StarCraft and other iconic titles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Overwatch 2 under Microsoft's ownership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Expanding the Xbox Game Pass offerings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Beneficial opportunities for gamers through Xbox Game Pass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Microsoft's commitment to improving the gaming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challenges of transitioning from Activision Blizzard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ethical practices with successful game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2023-10-17T11:38:26Z</dcterms:created>
  <dcterms:modified xsi:type="dcterms:W3CDTF">2023-10-17T11:38:26Z</dcterms:modified>
</cp:coreProperties>
</file>