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Understanding Atmospheric Physics and Cosmology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Interplay Between Fire, Climate, and Disaster Management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At Ring a Fire: An 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Fire is a natural phenomenon with profound consequences for the environment and human lives.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 science of fire can help us mitigate its impacts and manage the associated risks.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This presentation explores the connections between fire, climate, and disaster management.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We will delve into the role of atmospheric physics and cosmology in shaping fire behavior.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National Disaster Risk Reduction and Management Council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NDRRMC is a government agency responsible for disaster risk reduction and management in the country.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Its mission is to ensure a proactive and comprehensive approach to disaster management.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council coordinates various agencies and stakeholders to create a resilient and disaster-ready nation.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Through its efforts, the NDRRMC aims to protect lives and livelihoods from the impacts of disasters.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Understanding Fire Behavior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Fire behavior is influenced by numerous factors, including atmospheric conditions.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Atmospheric physics plays a crucial role in determining the spread and intensity of fires.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Factors such as temperature, humidity, wind speed, and air pressure affect fire behavior.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these factors is vital for predicting and managing fire events.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Role of Cosmology in Fire Management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Cosmology, the study of the universe, has implications for fire management as well.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Cosmic events and phenomena, such as solar flares and cosmic rays, can influence atmospheric conditions.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These influences, in turn, can affect fire behavior and its spread.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Studying the connections between cosmology and fire management can provide valuable insights.</a:t>
            </a:r>
            <a:endParaRPr lang="en-US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Summary and Next Steps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 this presentation, we have explored the interplay between fire, climate, and disaster management.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We discussed the significance of atmospheric physics and cosmology in shaping fire behavior.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To effectively manage fire risks, it is crucial to understand these scientific connections.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 the next steps, we can delve deeper into specific fire management strategies and the latest research in the field.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2023-10-17T01:30:23Z</dcterms:created>
  <dcterms:modified xsi:type="dcterms:W3CDTF">2023-10-17T01:30:23Z</dcterms:modified>
</cp:coreProperties>
</file>