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notesMasterIdLst>
    <p:notesMasterId r:id="rId9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Mystery of Language Acquisition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Exploring the origins and mechanisms of human language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Introduction: Language Sets Humans Apart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Animals communicate, but lack sophisticated grammar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Humans learn language effortlessly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Why do we possess this unique ability?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Innate Ideas vs. Tabula Rasa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Debate on whether knowledge is innate or acquired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Plato vs. John Locke and other Empiricists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Are we born with inherent knowledge or do we acquire it through experience?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Chomsky's Poverty of Stimulus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Children acquire language even with limited information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Formation of complex grammatical structures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acquisition requires more than input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The Language Acquisition Device (LAD)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Chomsky's theory of an innate language acquisition device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Innate structures in the brain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 natural propensity to organize spoken language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Universal Grammar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structure as a universal grammar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Our brains pre-wired for language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learning starts with innate structures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Conclusion: Nature and Nurture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Language acquisition as a combination of nature and nurture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Innate structures enable language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Experience and exposure shape language development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2023-10-17T05:58:22Z</dcterms:created>
  <dcterms:modified xsi:type="dcterms:W3CDTF">2023-10-17T05:58:22Z</dcterms:modified>
</cp:coreProperties>
</file>