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Atmospheric Pollution on Health and Economics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Link Between Air Quality and Asthma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Understanding the Problem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Atmospheric pollution poses a significant challenge to societies worldwide.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Poor air quality has far-reaching implications for both health and the economy.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Asthma, a common respiratory condition, is closely linked to polluted air.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aims to shed light on the impact of atmospheric pollution on asthma and its economic consequences.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Asthma: The Basics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Asthma is a chronic respiratory disease characterized by airway inflammation and sensitivity.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affects millions of people worldwide, making it a significant public health concern.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symptoms include shortness of breath, chest tightness, coughing, and wheezing.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Triggers include airborne substances like pollutants, dust mites, and pollen.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Link Between Atmospheric Pollution and Asthma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has established a clear link between exposure to air pollutants and asthma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Particulate matter, ozone, and nitrogen oxide are among the pollutants associated with higher asthma prevalence.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Children in polluted areas are especially vulnerable, with early exposure leading to long-term respiratory issues.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air quality has shown promising effects in reducing asthma symptoms and hospital admissions.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Economic Consequences of Asthma Related to Atmospheric Pollution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Asthma imposes a significant economic burden on individuals, families, and society as a whole.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Direct costs include medical expenses, hospital visits, and medication.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Indirect costs arise from reduced productivity, missed work or school days, and increased healthcare utilization.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economic impact extends to healthcare systems, insurance providers, and employers.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Addressing the Problem: Strategies for Improvement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air quality requires multi-faceted approaches and cooperation between governments, industries, and individuals.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Regulations and policies are needed to limit pollutant emissions and promote sustainable practices.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Investment in cleaner technologies and renewable energy sources is crucial.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awareness and education about the impact of air pollution on health can drive individual behavior change.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2023-10-16T15:26:40Z</dcterms:created>
  <dcterms:modified xsi:type="dcterms:W3CDTF">2023-10-16T15:26:40Z</dcterms:modified>
</cp:coreProperties>
</file>