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Technology on Education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Preparing Students for the Future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digital age has transformed education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is now an integral part of the learning process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teaching methods are being replaced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Preparing students for a technology-driven future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Technology in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access to information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collaboration and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learning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student engagement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of Technology in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infrastructure limitations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Equity and access issues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Digital distractions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Teacher training and support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Successful Integration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Robust technology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Adopting a learner-centered approach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ongoing professional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Monitoring and evaluating effectiveness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is reshaping education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Preparing students for the future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the opportunities and addressing the challenges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transformative journey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2023-10-16T16:33:06Z</dcterms:created>
  <dcterms:modified xsi:type="dcterms:W3CDTF">2023-10-16T16:33:06Z</dcterms:modified>
</cp:coreProperties>
</file>