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Small Street Connectivity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Power of Connected Technologies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Power of Video in Small Street Connectivity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has emerged as a crucial element in the realm of small street connectivity.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real-time monitoring and surveillance, enhancing safety and security.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data can be analyzed to gain valuable insights and optimize urban infrastructure.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Interactive video platforms facilitate communication and community engagement.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Motion Sensors in Optimizing Small Street Infrastructure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Motion sensors detect and analyze movement patterns in small street environments.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Real-time data from motion sensors enables efficient energy management and resource allocation.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Motion sensors enhance road safety by detecting and alerting to potential hazards.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traffic control systems leverage motion sensor data to optimize traffic flow.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Potential of Private Connections in Small Street Connectivity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connection networks enhance the reliability and security of small street connectivity.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provide faster internet speeds and greater bandwidth for data-intensive applications.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networks enable seamless communication and collaboration among devices and systems.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allow for more efficient data transfer and reduce latency in small street environments.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IoT Devices in Small Street Connectivity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IoT devices create a network of interconnected physical objects in small street environments.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enable real-time data collection and monitoring, improving infrastructure management.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IoT devices enhance transportation systems, parking management, and waste management.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enable smart city applications and services, enhancing livability and sustainability.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Harnessing the Power of Data in Small Street Connectivity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analysis drives evidence-based decision-making in small street connectivity.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allows for predictive maintenance and real-time monitoring of infrastructure.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Data-driven insights optimize transportation systems, reducing congestion and emissions.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plays a critical role in urban planning, resource allocation, and service optimization.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2023-10-16T19:42:12Z</dcterms:created>
  <dcterms:modified xsi:type="dcterms:W3CDTF">2023-10-16T19:42:12Z</dcterms:modified>
</cp:coreProperties>
</file>