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Advantages and Disadvantages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become an integral part of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have brought numerous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also raised ethical and social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Explores the impact of technology on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Improved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revolutionized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Instantaneous sharing of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global connectivity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collaboration across borders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Education and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greatly impacted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E-learning platforms offer flexible learning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vast resources and online courses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tools enhance engagement and understanding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Automation and Job Displacement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led to automation in various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efficiency and productivity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job displacement and unemployment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to find a balance between technology and workers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Privacy and Data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raised concerns about privacy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Vulnerability to data breaches and cyber attacks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implications of data collection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stricter regulations and consumer awareness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transformed society in profound 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include improved communication and education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concerns arise regarding automation and privacy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Society must adapt and find solutions to mitigate the negative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2023-10-17T07:49:22Z</dcterms:created>
  <dcterms:modified xsi:type="dcterms:W3CDTF">2023-10-17T07:49:22Z</dcterms:modified>
</cp:coreProperties>
</file>