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بیوفیلم زخم: تهدید پنهان در التیام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بررسی جامع بیوفیلم‌ها در زخم‌های مزمن و روش‌های مقابله با آن‌ها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عوامل ضد بیوفیلم: سلاح‌های نوین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ترکیباتی که با کاهش کشش سطحی، باعث پراکنده شدن بیوفیلم می‌شوند.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آنزیم‌هایی که با تخریب ماتریکس EPS، ساختار بیوفیلم را متلاشی می‌کنند.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نانوذراتی که با نفوذ به داخل بیوفیلم، میکروارگانیسم‌ها را از بین می‌برند.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موادی که با جذب یون‌های فلزی ضروری برای تشکیل بیوفیلم، از تشکیل آن جلوگیری می‌کنند.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ترکیب عوامل ضد بیوفیلم با آنتی‌بیوتیک‌ها می‌تواند اثربخشی درمان را افزایش دهد.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آینده درمان بیوفیلم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استفاده از تکنیک‌های ژنتیکی برای مهار ژن‌های دخیل در تشکیل بیوفیلم.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تقویت سیستم ایمنی بدن برای مقابله با بیوفیلم.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توسعه بیوفیلم‌های مصنوعی برای تست و ارزیابی اثربخشی روش‌های درمانی.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طراحی پانسمان‌هایی که به طور خودکار بیوفیلم را تشخیص داده و درمان را آغاز می‌کنند.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سرمایه‌گذاری در تحقیق و توسعه برای یافتن راهکارهای نوین و موثر در درمان زخم‌های آلوده به بیوفیلم.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سپاس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از توجه و همراهی شما سپاسگزارم.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آماده پاسخگویی به سوالات شما هستم.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منابع مورد استفاده در این ارائه در دسترس شما قرار خواهد گرفت.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در صورت نیاز به اطلاعات بیشتر، با ما تماس بگیرید.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امیدواریم این ارائه گامی در جهت بهبود درمان زخم‌های مزمن باشد.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آغاز یک چالش: زخم‌های التیام نیافته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بیوفیلم: معمای پنهان زخم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ساختار بیوفیلم: دژی نفوذناپذیر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پیامدهای وجود بیوفیلم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تشخیص بیوفیلم: یافتن سرنخ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استراتژی‌های مقابله با بیوفیلم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دبریدمان: تخریب دژ بیوفیلم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عوامل ضد بیوفیلم: سلاح‌های نوین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آینده درمان بیوفیلم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سپاس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آغاز یک چالش: زخم‌های التیام نیافته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زخمی که در طی یک دوره زمانی مشخص (معمولاً 3 ماه) التیام نیابد، مزمن تلقی می‌شود و نیازمند بررسی ویژه است.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زخم‌های مزمن تاثیر بسزایی بر سلامت عمومی دارند و هزینه‌های درمانی قابل توجهی را به جامعه تحمیل می‌کنند.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دیابت، مشکلات عروقی، فشار طولانی مدت و عفونت‌ها از جمله علل شایع ایجاد زخم‌های مزمن به شمار می‌روند.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درد، محدودیت حرکتی، انزوای اجتماعی و کاهش اعتماد به نفس از جمله اثرات منفی زخم‌های مزمن بر زندگی افراد هستند.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تشخیص و درمان سریع و مناسب زخم‌های مزمن از پیشرفت بیماری و بروز عوارض جدی جلوگیری می‌کند.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بیوفیلم: معمای پنهان زخم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اجتماعی از میکروارگانیسم‌ها (باکتری‌ها، قارچ‌ها و غیره) چسبیده به سطح، پوشیده شده با ماتریکس خارج سلولی.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میکروارگانیسم‌ها به سطح زخم متصل شده، تکثیر یافته و یک ماتریکس محافظتی ایجاد می‌کنند.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بیوفیلم‌ها مقاومت میکروارگانیسم‌ها را در برابر آنتی‌بیوتیک‌ها و سیستم ایمنی بدن افزایش می‌دهند.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بیوفیلم‌ها با ایجاد التهاب مزمن و ممانعت از مهاجرت سلول‌های ترمیم‌کننده، التیام زخم را به تاخیر می‌اندازند.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روش‌های مختلفی از جمله میکروسکوپ، کشت و تکنیک‌های مولکولی برای تشخیص بیوفیلم در زخم‌ها وجود دارد.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ساختار بیوفیلم: دژی نفوذناپذیر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ماتریکسی پلیمری متشکل از پلی‌ساکاریدها، پروتئین‌ها، DNA و چربی‌ها که میکروارگانیسم‌ها را احاطه می‌کند.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باکتری‌ها و سایر میکروارگانیسم‌ها که در داخل ماتریکس EPS قرار دارند و در یک جامعه سازمان‌یافته عمل می‌کنند.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کانال‌هایی در داخل بیوفیلم که امکان انتقال مواد مغذی و دفع مواد زائد را فراهم می‌کنند.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سیستمی ارتباطی بین باکتری‌ها که به آن‌ها اجازه می‌دهد فعالیت‌های خود را هماهنگ کنند.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درک ساختار بیوفیلم برای توسعه روش‌های موثر در از بین بردن و جلوگیری از تشکیل آن ضروری است.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پیامدهای وجود بیوفیلم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بیوفیلم‌ها باعث تحریک سیستم ایمنی و ایجاد التهاب مزمن در محل زخم می‌شوند.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التهاب مزمن و سموم تولید شده توسط میکروارگانیسم‌ها به بافت‌های اطراف زخم آسیب می‌رسانند.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بیوفیلم‌ها با ایجاد مقاومت به آنتی‌بیوتیک‌ها، درمان زخم را دشوار می‌سازند.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حتی پس از درمان اولیه، بیوفیلم‌ها می‌توانند باعث تکرار عفونت در زخم شوند.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تمامی عوامل فوق منجر به تاخیر در روند ترمیم زخم و ایجاد زخم‌های مزمن می‌شوند.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تشخیص بیوفیلم: یافتن سرنخ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استفاده از میکروسکوپ برای مشاهده مستقیم ساختار بیوفیلم در نمونه‌های بافتی.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کشت نمونه‌های زخم برای شناسایی نوع میکروارگانیسم‌های موجود.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استفاده از روش‌هایی مانند PCR برای شناسایی ژن‌های خاص مربوط به بیوفیلم.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استفاده از تکنیک‌های تصویربرداری مانند confocal microscopy برای بررسی ساختار سه‌بعدی بیوفیلم.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توجه به علائم بالینی مانند عدم پاسخ به آنتی‌بیوتیک‌ها و تاخیر در التیام زخم.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استراتژی‌های مقابله با بیوفیلم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دبریدمان (برداشت بافت مرده) به منظور کاهش بار میکروبی و از بین بردن بیوفیلم سطحی.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استفاده از آنتی‌بیوتیک‌های موثر بر میکروارگانیسم‌های موجود در بیوفیلم (اغلب با دوز بالا).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استفاده از موادی که ساختار بیوفیلم را تخریب کرده و نفوذ آنتی‌بیوتیک‌ها را افزایش می‌دهند.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استفاده از روش‌هایی مانند فتوترکیبی، ازون‌تراپی و لارو‌تراپی برای کاهش بار میکروبی و تحریک التیام زخم.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رعایت بهداشت مناسب زخم و استفاده از پانسمان‌های ضد میکروبی برای جلوگیری از تشکیل بیوفیلم.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دبریدمان: تخریب دژ بیوفیلم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شارپ دبریدمان، آنزیمی دبریدمان، مکانیکی دبریدمان و اتولیتیک دبریدمان.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برداشت بافت مرده، آلوده و نکروزه از زخم به منظور تسریع التیام و کاهش بار میکروبی.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دبریدمان به از بین بردن بیوفیلم سطحی و بهبود نفوذ آنتی‌بیوتیک‌ها کمک می‌کند.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دبریدمان باید به طور منظم و در صورت نیاز انجام شود تا از تجمع بافت مرده جلوگیری شود.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انتخاب روش مناسب دبریدمان بر اساس نوع زخم، وضعیت بیمار و تجربه درمانگر.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2025-05-05T17:54:15Z</dcterms:created>
  <dcterms:modified xsi:type="dcterms:W3CDTF">2025-05-05T17:54:15Z</dcterms:modified>
</cp:coreProperties>
</file>