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Neurotransmitters: The Messengers of the Brain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Types and Functions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5" name="Shape 1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Effects of Neurotransmitters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Neurotransmitters exhibit excitatory or inhibitory effects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Excitatory responses result in depolarization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Inhibitory responses result in hyperpolarization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neurotransmitters tend to produce one effect over the other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Direct and Indirect Action of Neurotransmitters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Direct action involves ionotropic receptors and rapid propagation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Acetylcholine and amino acid neurotransmitters behave this way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Indirect action is mediated by second messenger molecules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Monoamines, neuropeptides, and small gas molecules exhibit indirect action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Neurotransmitters and Neuronal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Neurotransmitters form the basis of neuronal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their types and functions is crucial for comprehending brain function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Neurotransmitters are diverse in structure and effects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Further research can shed more light on their complex roles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Neurotransmitters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Neurotransmitters transmit information throughout the brain and body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Electrochemical activity propagates along axons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Synapses are crucial for transmission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Chemical synapses involve neurotransmitters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Neurotransmitters - Overview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Neurotransmitters can be classified into various classes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 common classes are amino acids, monoamines, and acetylcholine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Amino acids include glutamate, aspartate, glycine, and GABA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Monoamines include dopamine, epinephrine, norepinephrine, and serotonin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Amino Acid Neurotransmitters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Glutamate, aspartate, glycine, and GABA are important amino acid neurotransmitters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Derived from glutamate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Glutamate is mostly excitatory, while glycine and GABA are inhibitory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Monoamine Neurotransmitters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Dopamine, epinephrine, norepinephrine, and serotonin are essential monoamine neurotransmitters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Derived from amino acids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Categorized as catecholamines or indolamines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Synthesized through specific steps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Acetylcholine as a Neurotransmitter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Acetylcholine is a unique neurotransmitter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Derived from choline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Plays a role in stimulating muscle contraction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at the neuromuscular junction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Unconventional Neurotransmitters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Small molecules like nitric oxide and carbon monoxide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Pass through cell membranes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Stimulate second messenger molecules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Involved in retrograde transmission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Endocannabinoids as Retrograde Neurotransmitters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Endocannabinoids act as retrograde transmitters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 to delta-9-tetrahydrocannabinol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Bind to endocannabinoid receptors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 neurotransmitters resembling opium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Neuropeptides as Large Neurotransmitters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Neuropeptides are large neurotransmitters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Polypeptide chains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Have diverse functions based on amino acid sequence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Categorized by their location in the body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2023-10-18T17:27:25Z</dcterms:created>
  <dcterms:modified xsi:type="dcterms:W3CDTF">2023-10-18T17:27:25Z</dcterms:modified>
</cp:coreProperties>
</file>