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Chronic Kidney Disease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Functions and Impact of Kidneys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Chronic kidney disease (CKD) is a broad term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CKD involves a gradual decline in kidney function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Kidneys regulate blood composition, remove waste products, maintain electrolyte balance, and produce hormones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Blood enters the kidney through the renal artery and passes through tiny arterioles called glomeruli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Glomerular filtration generates primary filtrate, which moves through the renal tubules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rate of glomerular filtration is known as the glomerular filtration rate (GFR)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Causes of CKD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Hypertension is a common cause of CKD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Hypertension leads to thickening of the arterial walls supplying the kidneys, resulting in reduced blood flow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causes of CKD include diabetes, systemic diseases, infections, prolonged medication use, and exposure to toxins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CKD can lead to glomerulosclerosis, fibrosis, and chronic kidney failure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of CKD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CKD affects the elimination of waste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Accumulation of toxins in the blood can lead to symptoms such as nausea and loss of appetite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Neurological effects include encephalopathy, which can manifest as asterixis (flapping tremor)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CKD can also cause pericarditis and increase the risk of bleeding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Imbalance of electrolytes, especially potassium, can lead to dangerous complications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Diagnosis and Treatment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Diagnosis of CKD is based on the decline in glomerular filtration rate (GFR)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GFR below 90 indicates suspicion, while GFR below 60 confirms irreversible kidney damage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Kidney biopsy may be performed to assess changes like glomerulosclerosis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Treatment of CKD involves addressing the underlying cause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severe cases, dialysis or kidney transplantation may be necessary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2023-10-18T08:28:56Z</dcterms:created>
  <dcterms:modified xsi:type="dcterms:W3CDTF">2023-10-18T08:28:56Z</dcterms:modified>
</cp:coreProperties>
</file>