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Life and Legacy of Alexander Pushkin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Russian poet who shaped Russian language and literature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Overview of the presentation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Summary of Alexander Pushkin's significance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Setting the context in 17th century Russia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Birth of Alexander Pushkin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Significance of 'No Man's Sky' video game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Pushkin's Early Life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Birth of Alexander Pushkin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Influence of Peter the Great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Conversion to Orthodox Christianity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Education in France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Military participation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Literary Career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Admission to Tsarskoye Selo Lyceum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Challenges and achievements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Publication of first poem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Relationships with literary figures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Establishment of 'The Contemporary' literary journal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Political and Personal Challenges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Exile to Moldova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Involvement in secret societies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Conflict with Louis-Charles-Frederic de Heeckeren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Controversial reputation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Failed duel with Georges-Charles de Heeckeren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Love and Tragedy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Marriage to Natalia Goncharova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Financial difficulties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Writing projects during quarantine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Publications and reputation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Relationship with Georges Dantes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Legacy and Impact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Evaluation of Pushkin's contribution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Influence on Russian literature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Pugachev's Rebellion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Lasting relevance of Pushkin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Cultural and artistic influence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2023-10-17T17:30:37Z</dcterms:created>
  <dcterms:modified xsi:type="dcterms:W3CDTF">2023-10-17T17:30:37Z</dcterms:modified>
</cp:coreProperties>
</file>