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California's Vibrant Culture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From Sports to Cuisine, California Has it All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California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California offers a diverse range of experiences and attractions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From beautiful beaches to scenic mountains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Home to Hollywood and the entertainment industry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With a thriving tech sector in Silicon Valley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Diverse population and vibrant culture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Sports in California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California is home to many professional sports teams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Popular sports include basketball, baseball, and American football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Iconic venues like the Staples Center and Dodger Stadium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Sports events bring together communities and create a sense of unity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California Cuisine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California is known for its diverse and innovative cuisine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Farm-to-table movement and focus on fresh, local ingredients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Influence of Mexican, Asian, and Mediterranean flavors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Popular dishes like avocado toast and fish tacos originated in California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Technology in California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Silicon Valley is the heart of the tech industry in California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Home to major technology companies like Apple, Google, and Facebook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Innovation and entrepreneurship thrive in California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Technological advancements have shaped various industries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California's Cultural Diversity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California is known for its diverse population and inclusive culture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Representation of various ethnicities and cultural backgrounds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Influence of different languages, arts, and traditions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Cultural festivals and events celebrate diversity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2023-10-16T23:40:45Z</dcterms:created>
  <dcterms:modified xsi:type="dcterms:W3CDTF">2023-10-16T23:40:45Z</dcterms:modified>
</cp:coreProperties>
</file>