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Difference Between Hand Lettering, Calligraphy, and Typography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unique art forms and their processes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 lettering and calligraphy are often confused but are distinct art 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Typography is another related art form that arranges pre-made letters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terminology is important for appreciating and practicing these art forms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Hand Lettering vs Calligraphy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 lettering focuses on drawing and illustrating letters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Calligraphy is the art of beautiful writing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difference lies in the process, not the end result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Tools of the Trade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Calligraphy relies on specific tools like nibs, pens, and brushes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 lettering can be done with various writing tools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Beginners may struggle to differentiate the tools used without understanding the process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Typography as an Art Form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Typography arranges pre-made fonts in a visually appealing manner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Involves factors like selecting typefaces, sizes, spacing, and more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Typography work is mostly done digitally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Terminology Matters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Basic understanding of terminology helps appreciate the complexity of these art forms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Years of studying and practice are required to master hand lettering and calligraphy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aware of the terminology sets a foundation for further exploration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Hand lettering focuses on drawing and illustrating letters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Calligraphy emphasizes beautiful writing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Typography arranges pre-made fonts artistically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differences improves appreciation and practice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2023-10-17T22:24:31Z</dcterms:created>
  <dcterms:modified xsi:type="dcterms:W3CDTF">2023-10-17T22:24:31Z</dcterms:modified>
</cp:coreProperties>
</file>