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Project Management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Maximizing Efficiency and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Project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and importance of project management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objectives and benefits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project management methodologies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project managers and team members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Planning and Scope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project goals and objectives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project scope and deliverables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project stakeholders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comprehensive project plan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Resource Allocation and Team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and managing project resources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a project team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Assigning roles and responsibilities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and collaboration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Monitoring and Control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project tracking and monitoring systems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and mitigating project risks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Evaluating project progress and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necessary changes and adjustments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Successful Project Delivery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Measuring project success criteria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project quality and client satisfaction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project closure and handover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from project experiences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2023-10-16T15:24:28Z</dcterms:created>
  <dcterms:modified xsi:type="dcterms:W3CDTF">2023-10-16T15:24:28Z</dcterms:modified>
</cp:coreProperties>
</file>