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Social Media on Society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effects of social media on individuals and communities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has become an integral part of our daily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revolutionized the way we communicate and connect with others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it has also raised concerns regarding privacy and mental health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delve into the impact of social media on society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Social Media Influencers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influencers have gained significant influence over their followers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the power to shape opinions and drive consumer behavior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there are concerns about authenticity and transparency in influencer marketing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important to consider the impact of these influencers on society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Social Media and Mental Health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Studies have shown a link between excessive social media use and mental health issues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Platforms like Instagram can contribute to feelings of inadequacy and low self-esteem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Cyberbullying on social media can have severe consequences on mental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crucial to understand the impact of social media on mental health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Spread of Misinformation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has become a breeding ground for the spread of misinformation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Fake news and conspiracy theories can easily gain traction on these platforms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has serious implications for trust in institutions and democratic processes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must address the challenge of combating misinformation on social media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has undoubtedly transformed society in various ways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connected people across the globe, but also raised concerns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need to strike a balance between harnessing the benefits and mitigating the negative impacts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individuals and as a society, we must navigate the social media landscape responsibly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2023-10-16T18:56:31Z</dcterms:created>
  <dcterms:modified xsi:type="dcterms:W3CDTF">2023-10-16T18:56:31Z</dcterms:modified>
</cp:coreProperties>
</file>