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Elements of Visual Art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Lesson Three of Contemporary Philippine Arts from the Regions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6" name="Shape 1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7" name="Shape 1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8" name="Shape 1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Shape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Shape is when the beginning of a line connects with its own end or intersects with another.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Shapes indicate the general outline of an object and can be two-dimensional.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There are two types of shapes: geometric and organic.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Geometric Shapes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Geometric shapes are basic shapes like squares, rectangles, circles, and cubes.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Examples of geometric shapes can be found in crystal shapes and processed gemstones.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Artists like Hans use cut paper to mimic geometric shapes in their artwork.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Organic Shapes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Organic shapes are free-form and often derived from nature and living organisms.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Examples of organic shapes can be found in Victoria Addis' painting 'The Builders'.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Another example is On Mat's 'P the sea', inspired by organic shapes under the sea.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Form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Form refers to the volume of a shape, including its height, width, and length.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is often associated with sculpture, 3D design, and architecture.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 example of form in art is Michelangelo's sculptures 'David' and 'Pieta'.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Illusion of 3D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Form can also relate to the illusion of three-dimensionality on a two-dimensional surface.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 example is Fiona Tan's artwork 'Humpback Whale', which uses the corner of the room to create a pop-out effect.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Another example is Peter's artwork, where the corner of the building is utilized to achieve a 3D effect.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concludes part one of Lesson Three on the elements of visual arts.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Stay tuned for the next video. Thank you!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Welcome to lesson three of contemporary Philippine arts from the regions.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Today's lesson is about the elements of visual art.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elements of visual art provide a starting point for understanding and creating art.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There are seven elements of art: line, shape, form, space, texture, color, and value.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Line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Line refers to the continuous mark made by a moving point on a surface.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Line can be used in various ways to suggest shape, structure, depth, movement, emotions, and more.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Different types of lines convey different concepts, values, and feelings.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Examples of lines include horizontal, vertical, diagonal, zigzag, curved, and jagged lines.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Line in Sculpture &amp; Installation Art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Line is often integrated into sculpture and installation art.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 example is Megan Ge's outdoor installation 'Were Rewritten by Machine in New Technology', which features colored tape lines resembling flames.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Another example is Philip Case Smith's 'One Fourth Mile Arc', an installation at Laguna Beach made of mirrors reflecting the sunsets.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Horizontal Lines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Horizontal lines suggest a feeling of rest or repos.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Examples of objects or imagery with horizontal lines are sunsets.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Vertical Lines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Vertical lines often show dignity, formality, and strength.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Examples include trees, buildings, and lamp posts.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Diagonal Lines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Diagonal lines can suggest action and excitement.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Examples of zigzag lines are zigzag roads or stairs.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Curved Lines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Curved lines suggest grace, beauty, and playfulness.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 obvious example would be the human body.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Jagged Lines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Jagged lines suggest turmoil and anxiety.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 specific examples are provided.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2023-10-16T16:43:19Z</dcterms:created>
  <dcterms:modified xsi:type="dcterms:W3CDTF">2023-10-16T16:43:19Z</dcterms:modified>
</cp:coreProperties>
</file>