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Video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Potential of Visual Content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are a powerful medium for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content captures attention and draws in viewers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can convey complex ideas in a concise and engaging manner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content is widely consumed across various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Video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increase brand awareness and recognition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content boosts audience engagement and interaction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improve search engine rankings and website traffic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advertising generates higher conversion rates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Effective Video Content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your target audience and their preferences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Craft a compelling and concise storyline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high-quality visuals and audio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 a call-to-action in your video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Video Analytics and Optimization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 video metrics and analyze viewer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video content for search engines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 with different video formats and lengths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social media platforms for video distribution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Engaging Video Examples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1: Successful video ad campaign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2: Inspiring brand storytelling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3: Educational and informative video content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4: Interactive and immersive video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2023-10-16T17:07:51Z</dcterms:created>
  <dcterms:modified xsi:type="dcterms:W3CDTF">2023-10-16T17:07:51Z</dcterms:modified>
</cp:coreProperties>
</file>