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Video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Harnessing the Potential of Visual Content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Videos are a powerful medium for communication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Visual content captures attention and draws in viewers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Videos can convey complex ideas in a concise and engaging manner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Video content is widely consumed across various platforms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of Video Marketing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Videos increase brand awareness and recognition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Video content boosts audience engagement and interaction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Videos improve search engine rankings and website traffic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Video advertising generates higher conversion rates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Creating Effective Video Content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 your target audience and their preferences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Craft a compelling and concise storyline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Utilize high-quality visuals and audio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Incorporate a call-to-action in your video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Video Analytics and Optimization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Track video metrics and analyze viewer behavior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Optimize video content for search engines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Experiment with different video formats and lengths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Leverage social media platforms for video distribution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Engaging Video Examples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Case study 1: Successful video ad campaign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Case study 2: Inspiring brand storytelling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Case study 3: Educational and informative video content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Case study 4: Interactive and immersive video experience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2023-10-16T17:07:51Z</dcterms:created>
  <dcterms:modified xsi:type="dcterms:W3CDTF">2023-10-16T17:07:51Z</dcterms:modified>
</cp:coreProperties>
</file>