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Power of Innovation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Revolutionize your thinking and transform your organization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Importance of Innovation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Creates competitive advantage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Drives business growth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Improves customer satisfaction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Promotes collaboration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Increases efficiency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Building an Innovative Culture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Foster a growth mindset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experimentation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Embrace diversity and inclusion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Promote open communication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Incentivize creativity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Innovation Strategies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 customer needs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Anticipate industry trends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 in research and development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Cultivate strategic partnerships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Embrace disruptive technologies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Overcoming Innovation Roadblocks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Lack of resources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Fear of failure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Resistance to change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Silos and organizational hierarchy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Short-term focus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Driving Innovation Implementation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Establish clear goals and metrics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Allocate dedicated resources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Empower cross-functional teams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idea sharing and feedback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Reward and recognize innovation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2023-10-16T12:30:54Z</dcterms:created>
  <dcterms:modified xsi:type="dcterms:W3CDTF">2023-10-16T12:30:54Z</dcterms:modified>
</cp:coreProperties>
</file>