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2.png"/><Relationship Id="rId4" Type="http://schemas.openxmlformats.org/officeDocument/2006/relationships/image" Target="../media/image-11-2.png"/><Relationship Id="rId5" Type="http://schemas.openxmlformats.org/officeDocument/2006/relationships/image" Target="../media/image-11-2.png"/><Relationship Id="rId6" Type="http://schemas.openxmlformats.org/officeDocument/2006/relationships/image" Target="../media/image-11-6.png"/><Relationship Id="rId7" Type="http://schemas.openxmlformats.org/officeDocument/2006/relationships/image" Target="../media/image-11-6.png"/><Relationship Id="rId8" Type="http://schemas.openxmlformats.org/officeDocument/2006/relationships/image" Target="../media/image-11-6.png"/><Relationship Id="rId9" Type="http://schemas.openxmlformats.org/officeDocument/2006/relationships/image" Target="../media/image-11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5425828/pexels-photo-5425828.jpeg?auto=compress&amp;cs=tinysrgb&amp;fit=crop&amp;h=1200&amp;w=800" TargetMode="External"/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29988777/pexels-photo-29988777.jpeg?auto=compress&amp;cs=tinysrgb&amp;fit=crop&amp;h=1200&amp;w=800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2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2730137/pexels-photo-32730137.jpeg?auto=compress&amp;cs=tinysrgb&amp;fit=crop&amp;h=1200&amp;w=800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Cultivating Progress: Reforming Agriculture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Technological and Institutional Leaps for Sustainable Development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Land Redistribution: Bhoodan-Gramdan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Sought to address land inequality through voluntary donation and redistribution to landless farmers and villagers.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Promoted a non-violent, ethical approach to land reform, emphasizing persuasion and community cooperation.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Aimed to empower rural communities by fostering collective ownership and management of land resources.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Implementation faced significant obstacles, including lack of proper land records and logistical difficulties.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Voluntary donations were often of poor-quality or unsuitable land, limiting the practical benefits for recipients.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movement's impact was geographically uneven, with limited success in many regions of India, initially.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Boosting Agri-Markets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APMC Reforms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Efficient Access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Price Discovery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e-NAM Platform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APMC reforms aim to modernize agricultural markets and reduce intermediaries for better price realization.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Promoting efficient market access helps farmers connect directly with buyers, increasing their income.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Improved price discovery mechanisms empower farmers to get fair prices for their produce.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e-NAM facilitates online trading, creating a unified national market for agricultural commodities.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Sustainable Ag: Roadmap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Addressing infrastructure limitations is essential for efficient distribution and reduced post-harvest losses in agriculture.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Promoting comprehensive farmer education empowers them to adopt modern techniques and improve overall yields.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Ensuring equitable access to technology enhances productivity, promotes informed decision-making, and improves resource management.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Overcoming these challenges is paramount for achieving sustainable progress and ensuring food security for future generations.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Sustainable Agriculture: A Vision for Tomorrow</a:t>
            </a:r>
            <a:endParaRPr lang="en-US" sz="2300" dirty="0"/>
          </a:p>
        </p:txBody>
      </p:sp>
      <p:pic>
        <p:nvPicPr>
          <p:cNvPr id="3" name="Image 0" descr="https://images.pexels.com/photos/5425828/pexels-photo-542582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Data-driven techniques optimize resource use, minimize waste, and enhance crop yields for a more efficient and sustainable system.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Integrating ecological principles promotes biodiversity, soil health, and natural pest control, reducing reliance on synthetic inputs.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Adapting farming practices to mitigate climate change impacts, enhance resilience, and reduce greenhouse gas emissions in agriculture.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Policies and infrastructure are critical for supporting sustainable practices, ensuring equitable access, and driving adoption across the sector.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Agriculture's Crossroads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Transformative Agriculture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Green Revolution: India's Agri-Tech Transformation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India's White Revolution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Precision Agriculture: The Future of Farming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Empowering Farmers: Key Reforms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Land Redistribution: Bhoodan-Gramdan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Boosting Agri-Markets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Sustainable Ag: Roadmap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Sustainable Agriculture: A Vision for Tomorrow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Agriculture's Crossroads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Addressing yield gaps with innovative techniques, improved inputs, and precision farming for enhanced efficiency.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Sustainable practices, reduced emissions, and responsible resource management are vital for environmental protection.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Income security, risk mitigation, and social safety nets are crucial for supporting farmers' livelihoods.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Improving supply chains, transparent pricing, and access to markets are key to fair trade practices.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Transformative Agriculture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Enhanced food security through sustainable and resilient agricultural practices, benefiting vulnerable populations.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Increased economic opportunities for farmers and rural communities, fostering inclusive growth and development.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Improved environmental sustainability, reducing agriculture's impact on climate change and biodiversity loss.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Resistance to change from entrenched interests and established agricultural practices, hindering adoption.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displacement of smallholder farmers due to technological advancements and market consolidation.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High upfront investment costs for implementing new technologies and infrastructure, creating financial barriers.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Green Revolution: India's Agri-Tech Transformation</a:t>
            </a:r>
            <a:endParaRPr lang="en-US" sz="2300" dirty="0"/>
          </a:p>
        </p:txBody>
      </p:sp>
      <p:pic>
        <p:nvPicPr>
          <p:cNvPr id="3" name="Image 0" descr="https://images.pexels.com/photos/29988777/pexels-photo-2998877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High-yielding varieties (HYV) of seeds were the cornerstone, drastically increasing crop yields, especially for wheat and rice across the nation.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Increased use of chemical fertilizers provided essential nutrients, boosting plant growth and yields, but also impacted soil health negatively in the long run.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Expanded irrigation infrastructure ensured a reliable water supply, reducing dependence on monsoons and enabling multiple cropping cycles annually.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combined effect of these technologies led to a significant increase in food production, making India self-sufficient in grains for the first time.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India's White Revolution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Boosted milk production significantly, making India the world's largest milk producer, ensuring supply.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Empowered rural women by providing them with income opportunities through dairy cooperatives.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Modernized dairy farming through technology and infrastructure development, improving efficiency.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Uneven distribution of benefits, with some regions and farmers benefiting more than others.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Environmental concerns related to increased livestock populations, including methane emissions.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Dependence on crossbred cows raised ethical questions about animal welfare and resource use.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Precision Agriculture: The Future of Farming</a:t>
            </a:r>
            <a:endParaRPr lang="en-US" sz="2300" dirty="0"/>
          </a:p>
        </p:txBody>
      </p:sp>
      <p:pic>
        <p:nvPicPr>
          <p:cNvPr id="3" name="Image 0" descr="https://images.pexels.com/photos/32730137/pexels-photo-3273013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Drones provide aerial imagery, enabling farmers to monitor crop health, identify stress areas, and optimize irrigation with unparalleled precision.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Internet of Things (IoT) sensors gather real-time data on soil conditions, weather patterns, and crop growth, informing critical decisions.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Advanced data analytics algorithms process vast datasets to uncover insights, predict yields, and improve resource management strategies effectively.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Precision agriculture minimizes waste by precisely applying water, fertilizers, and pesticides, reducing environmental impact and increasing profitability.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Empowering Farmers: Key Reforms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Kisan Credit Card promotes financial inclusion, providing farmers with easy access to credit for agricultural needs.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PAIS is a key component of institutional reforms, aimed at improving agricultural income and farmer welfare.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KCC expands financial inclusion for farmers, enabling them to manage their agricultural expenses effectively.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PM-AASHA focuses on providing income support to farmers by ensuring fair prices for their produce.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2025-06-30T16:26:57Z</dcterms:created>
  <dcterms:modified xsi:type="dcterms:W3CDTF">2025-06-30T16:26:57Z</dcterms:modified>
</cp:coreProperties>
</file>