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File Systems and Processes in Linux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 to Working with Process and File System in Linux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is an instance of a running program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Processes have numerical identifiers called PIDs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with processes is crucial in operating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filesystem provides information about processes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Proc Filesystem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filesystem is a special filesystem in Linux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access to kernel-generated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Contains directories and files with process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filesystem is mounted at /proc directory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Working with Proc Files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 are virtual files generated on-the-fly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 can be read to obtain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proc files are writable to modify kernel parameters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'cat' or text editors to read proc files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Important Proc Files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/proc/cmdline: Command line parameters of the kernel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/proc/meminfo: Information about memory usage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/proc/loadavg: System load averages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/proc/cpuinfo: Information about the CPU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filesystem provides crucial information about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proc filesystem is important for working with Linux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 files can be read and modified to obtain or tweak system parameters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with proc filesystem improves system monitoring and diagnostics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2023-10-18T07:46:24Z</dcterms:created>
  <dcterms:modified xsi:type="dcterms:W3CDTF">2023-10-18T07:46:24Z</dcterms:modified>
</cp:coreProperties>
</file>