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Control Programs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Input, Processing, and Output Devices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Control programs play a crucial role in various devices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Input devices like webcams and voice recorders provide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Processing devices, such as Raspberry Pi, handle data processing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Output devices, like speakers, deliver the processed information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Input Devices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Input devices collect data for control programs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Webcams capture visual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recorders capture audio data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input devices can be used simultaneously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Processing Devices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Processing devices are responsible for data processing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Raspberry Pi is a popular processing device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Processing units like CPUs enhance data manipulation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processing leads to accurate output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Output Devices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Output devices display or transmit processed information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Speakers provide audible output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Any device capable of output can be used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Output devices enhance user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Integration Across Office Applications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Control programs often require integration with office tools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Microsoft Word and PowerPoint offer necessary features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Photoshop enables advanced image manipulation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Search engines like Google and Mozilla assist in research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2023-10-16T14:50:06Z</dcterms:created>
  <dcterms:modified xsi:type="dcterms:W3CDTF">2023-10-16T14:50:06Z</dcterms:modified>
</cp:coreProperties>
</file>