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7795879/pexels-photo-7795879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795879/pexels-photo-779587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Әсем Әлем Косметикалар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Beauty Industry Insights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Beauty Industry Overview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Product Categories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Market Trends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Consumer Behavior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Outlook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5326696/pexels-photo-1532669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Beauty Industry Overview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Cosmetic World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beauty industry represents a multi-billion dollar market with continuous growth and innovation.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Increasing focus on personal care and beauty products drives market expansion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Cosmetics sector has transformed significantly with new technologies and changing consumer preferences.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Beauty industry contributes significantly to global economy through manufacturing, retail, and services.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38539/pexels-photo-593853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Product Categories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Cosmetic Products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Face creams, cleansers, moisturizers, and specialized treatments for various skin types.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Makeup products including foundations, lipsticks, eyeshadows, and nail polishes.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Perfumes, colognes, and scented products for personal fragrance enhancement.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Shampoos, conditioners, styling products, and treatments for hair health and appearance.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21848/pexels-photo-3221848.pn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Market Trends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Current Beauty Industry Developments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Growing preference for organic, natural, and sustainable beauty ingredients.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technologies like AI and AR transforming beauty product development and application.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Customized beauty solutions tailored to individual skin types and preferences.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emphasis on eco-friendly packaging and environmentally conscious production methods.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007318/pexels-photo-900731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Consumer Behavior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Beauty Purchase Patterns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Consumers often develop strong preferences for specific cosmetic brands and products.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media, beauty influencers, and peer recommendations significantly impact purchase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 standards for product effectiveness, safety, and user experience drive consumer choices.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Consumers balance quality expectations with budget considerations when selecting beauty products.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692050/pexels-photo-169205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Outlook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Beauty Industry Predictions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Rapid advancement in cosmetic formulations and delivery systems expected in coming years.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Beauty market growth continuing across emerging markets and new consumer segments.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E-commerce and digital platforms becoming primary channels for beauty product sales and marketing.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Increasing convergence between beauty products and wellness, health-focused formulations gaining popularity.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2025-10-21T21:31:27Z</dcterms:created>
  <dcterms:modified xsi:type="dcterms:W3CDTF">2025-10-21T21:31:27Z</dcterms:modified>
</cp:coreProperties>
</file>