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State of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current trends and advancements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the context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staying up to date with technology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Emerging Technologies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Internet of Things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Blockchain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Reality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of Technology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patient care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diagnostics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Remote healthcare services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Precision medicine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Digital Transformation in Business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of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Data-driven decision-making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customer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operational efficiency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Cybersecurity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Increasing cyber threats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breaches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Protecting sensitive 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cybersecurity awareness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2023-10-17T08:43:56Z</dcterms:created>
  <dcterms:modified xsi:type="dcterms:W3CDTF">2023-10-17T08:43:56Z</dcterms:modified>
</cp:coreProperties>
</file>