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Effects of Lacking Confidence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Low Self-Esteem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negative consequences of lacking confidence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various areas of life affected by low self-esteem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Significance of addressing and improving self-confidence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 topics and 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Emotional Well-being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impact on mental health and emotional stability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susceptibility to anxiety and depression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in managing stress and handling setbacks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ability to express emotions and establish healthy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Academic Performance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Inhibited learning and academic achievements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belief in one's abilities leading to self-sabotage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impact on motivation and goal attainment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in taking risks and pursuing new opportunities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Interpersonal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forming and maintaining meaningful connections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Fear of rejection and abandonment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Tendency to attract unhealthy and toxic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in assertiveness and setting boundaries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Career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on professional growth and advancement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willingness to seek new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assertiveness in negotiating salaries and promotions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in making confident decisions and taking on leadership roles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key points discussed throughout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pervasive impact of low self-esteem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the audience to prioritize self-confidence and personal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additional resources for improving self-esteem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2023-10-16T21:43:43Z</dcterms:created>
  <dcterms:modified xsi:type="dcterms:W3CDTF">2023-10-16T21:43:43Z</dcterms:modified>
</cp:coreProperties>
</file>