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AI is Transforming Our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Spotify's Voice Cloning for Podcasts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Spotify introduces voice cloning for podcasts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podcast listeners to enjoy content in different languages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translation of podcasts into multiple languages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the accessibility and reach of podcasts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Reflections on AI's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widespread integration transforms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Major companies shape the AI landscape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Anticipate further integration and improvements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Considering the implications and possibilities of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New Era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is being integrated into various aspects of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Monopolists like Google, Meta, Microsoft, and Apple are releasing AI-powered products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programs are becoming more accessible and user-friendly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 people unfamiliar with AI will experience its impact in social networks and everyday products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Meta's AI Updates for Social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 announced new updates for Facebook, Instagram, and WhatsApp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 AI, based on the LLama 2 engine, enhances conversational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ask questions and customize messages using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AI allows for personalized chat bots and niche specialization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Meta's Glasses and Personalized Chat Bots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 announces new smart glasses, Ray Ban Meta Smart Glasses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Glasses integrate AI for various functionalities, including video recording and broadcasting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object recognition and interactive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chat bots based on individuals' expertise and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Studio: Creating Your Own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Studio is a platform for creating and training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users to create personalized AI without programming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train their AI and control its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Offers opportunities for professional development and AI competency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Windows Introduces AI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Windows 11 now embeds AI functionality into computers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capabilities include generating content and assisting with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control of computer functions through AI commands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reliance on third-party programs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Google's AI Integration in Daily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Google integrates AI into Gmail, Docs, Workspace, and Calendar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assists in managing tasks, finding information, and creating lists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becomes an integral part of Google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implications of widespread AI integration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Design: Canva's Rapid Adoption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Canva incorporates AI for background removal and content creation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picture and video generation within Canva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Canva's commitment to leveraging AI for enhanced design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expanding role of AI in creative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Integration in Physical Products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like Rewind introduce AI in physical accessories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Rewind's accessory records and analyzes daily conversations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accessories enable advanced data analysis and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implications of AI-integrated physical products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2023-10-17T17:42:44Z</dcterms:created>
  <dcterms:modified xsi:type="dcterms:W3CDTF">2023-10-17T17:42:44Z</dcterms:modified>
</cp:coreProperties>
</file>