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Rise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How AI is Transforming Our World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4" name="Shape 12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Spotify's Voice Cloning for Podcasts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Spotify introduces voice cloning for podcasts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Allows podcast listeners to enjoy content in different languages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Enables translation of podcasts into multiple languages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Expanding the accessibility and reach of podcasts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Reflections on AI's Impact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AI's widespread integration transforms our daily lives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Major companies shape the AI landscape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Anticipate further integration and improvements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Considering the implications and possibilities of AI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Introduction: The New Era of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Artificial intelligence is being integrated into various aspects of our lives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Monopolists like Google, Meta, Microsoft, and Apple are releasing AI-powered products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programs are becoming more accessible and user-friendly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Even people unfamiliar with AI will experience its impact in social networks and everyday products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Meta's AI Updates for Social Networks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Meta announced new updates for Facebook, Instagram, and WhatsApp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Meta AI, based on the LLama 2 engine, enhances conversational capabilities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Users can ask questions and customize messages using AI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of AI allows for personalized chat bots and niche specialization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Meta's Glasses and Personalized Chat Bots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Meta announces new smart glasses, Ray Ban Meta Smart Glasses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Glasses integrate AI for various functionalities, including video recording and broadcasting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enables object recognition and interactive communication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Personalized chat bots based on individuals' expertise and knowledge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Studio: Creating Your Own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Studio is a platform for creating and training AI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Allows users to create personalized AI without programming skills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Users can train their AI and control its behavior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Offers opportunities for professional development and AI competency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Windows Introduces AI Integration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Windows 11 now embeds AI functionality into computers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capabilities include generating content and assisting with tasks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Enables control of computer functions through AI commands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Reduces reliance on third-party programs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Google's AI Integration in Daily Life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Google integrates AI into Gmail, Docs, Workspace, and Calendar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assists in managing tasks, finding information, and creating lists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becomes an integral part of Google applications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future implications of widespread AI integration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Design: Canva's Rapid Adoption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Canva incorporates AI for background removal and content creation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enables picture and video generation within Canva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Canva's commitment to leveraging AI for enhanced design capabilities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expanding role of AI in creative industries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Integration in Physical Products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Companies like Rewind introduce AI in physical accessories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Rewind's accessory records and analyzes daily conversations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AI-powered accessories enable advanced data analysis and insights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implications of AI-integrated physical products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2023-10-17T17:42:44Z</dcterms:created>
  <dcterms:modified xsi:type="dcterms:W3CDTF">2023-10-17T17:42:44Z</dcterms:modified>
</cp:coreProperties>
</file>