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Consumer Protection Act of 2019: Key Provisions and Implications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New Legislation and its Impact on Consumers and Service Providers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Consumer Protection Act of 2019 overview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Significance of the legislation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features and goals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Disclaimer and conflict of interest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Consumer Rights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Protection against hazardous goods and services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Right to be informed about goods and services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Protection against unfair trade practices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Right to competitive prices and consumer interest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Right to address grievances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Right to awareness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Authorities Established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Consumer Protection Councils (Central, State, District)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Central Consumer Protection Authority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Consumer Dispute Redressal Commissions (District, State, Central)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Appeal process to Supreme Court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Changes in the Legislation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e-commerce and intermediaries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mediation for dispute resolution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Inclusion of product liability provisions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Changes in jurisdiction for consumer complaints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E-filing of complaints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Central Consumer Protection Authority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Penalties for false misleading advertisements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Implications and Critiques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for consumers' rights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Mediation as a game-changer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Worries regarding appointment of commission members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territorial jurisdiction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cases and flood of complaints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 of video conferencing for case hearings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Offenses and penalties under the legislation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Consumer perspective as a winner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service providers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being aware of the legislation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Possible future amendments or interpretations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2023-10-17T16:25:29Z</dcterms:created>
  <dcterms:modified xsi:type="dcterms:W3CDTF">2023-10-17T16:25:29Z</dcterms:modified>
</cp:coreProperties>
</file>