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Rise and Fall of the Inca Empire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From humble beginnings to a tragic end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Western Hemisphere's largest empire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Population of nearly ten million subjects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Massive administrative centers, temples, and road 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wheels, horses, or written language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Legend and Origins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Ancestors of Inca rulers created by the sun god Inti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Emergence from a cave called Tomb Taco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Aya Manco led four brothers and four sisters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Aya Manco became the first Sapa Inca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Expansion and Reforms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Inca first settled in the K Valley around 1200 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King Viracocha faced threats from the neighboring Shanka tribe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 Pachacuti successfully defended the capital and became the ninth Sapa Inca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Implemented extensive reforms and expanded Inca rule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Machu Picchu and Cultural Legacy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Construction of Machu Picchu during Pachacuti's reign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military expansion under Topa Inca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Spanish conquest and devastating impact of diseases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Surviving Inca resistance at Vilcabamba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Final Collapse and Conquest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Succession crisis and civil war among surviving brothers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Atahualpa emerges victorious, but weakened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Encounter with Spanish conquistadors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Fall of the Inca Empire and destruction of cultural legacy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 rise and even faster fall of the Inca Empire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Legacy of Inca achievements and cultural heritage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studying and preserving their history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2023-10-16T14:27:28Z</dcterms:created>
  <dcterms:modified xsi:type="dcterms:W3CDTF">2023-10-16T14:27:28Z</dcterms:modified>
</cp:coreProperties>
</file>