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notesMasterIdLst>
    <p:notesMasterId r:id="rId7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Women Shaping the Future of Engineering and Technology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Inspiring Trailblazers and Empowering Careers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Join us at We Twenty Three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world's largest conference for women in STEM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Connect with current and future leaders in the industry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Get inspired by STEM trailblazers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Dates: October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Unlock a World Without Limits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Discover endless possibilities in engineering and technology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Explore innovative breakthroughs and advancements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Develop new skills and expand your knowledge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Break the glass ceiling and overcome barriers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Two-Day Career Fare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Connect with top-tier companies seeking bright minds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Network with hiring managers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Explore job opportunities and internships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Secure your dream career in engineering and technology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Women Shaping the Future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Inspire the next generation of female engineers and technologists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Break gender stereotypes and biases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Encourage diversity and inclusion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Lead the way towards a more equitable industry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2023-10-17T08:49:05Z</dcterms:created>
  <dcterms:modified xsi:type="dcterms:W3CDTF">2023-10-17T08:49:05Z</dcterms:modified>
</cp:coreProperties>
</file>