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Women Shaping the Future of Engineering and Technology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Inspiring Trailblazers and Empowering Careers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Join us at We Twenty Three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world's largest conference for women in 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with current and future leaders in the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inspired by STEM trailblazers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Dates: October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Unlock a World Without Limits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endless possibilities in engineering and technology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innovative breakthroughs and advancements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new skills and expand your knowledge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 the glass ceiling and overcome barriers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Two-Day Career Fare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with top-tier companies seeking bright minds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with hiring managers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job opportunities and internships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Secure your dream career in engineering and technology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Women Shaping the Future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Inspire the next generation of female engineers and technologists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 gender stereotypes and biases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diversity and inclusion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 the way towards a more equitable industry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2023-10-17T08:49:05Z</dcterms:created>
  <dcterms:modified xsi:type="dcterms:W3CDTF">2023-10-17T08:49:05Z</dcterms:modified>
</cp:coreProperties>
</file>