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Clean Products Photography on Consumer Perception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Power of Visuals in Brand Communication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Clean products photography plays a crucial role in modern marketing strategies.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Sierra is leading the way with innovative approaches that bring new perspectives to the industry.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presentation aims to explore the significance of clean products photography and its impact on consumer behavior.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Why Clean Products Photography Matters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Clean product visuals enhance the appeal and desirability of a brand's offerings.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Consumer attention spans are decreasing, making captivating visuals crucial for effective communication.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High-quality product images instill a sense of trust and credibility in potential buyers.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Clean Products Photography Techniques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Proper lighting and composition are essential for capturing clean product shots.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Attention to detail and focus on product features help convey the brand's message effectively.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Strategically placed props and styling elements can enhance the visual appeal of the product.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Visual Storytelling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Clean products photography enables brands to tell compelling visual stories.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Through carefully curated images, brands can evoke emotions and connect with their target audience.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Visual narratives create a lasting impact and help build a strong brand identity.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Future of Clean Products Photography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Advancements in technology, such as AI and virtual reality, hold exciting possibilities for clean products photography.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Automated product image generation and interactive visual experiences could revolutionize brand communication.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Brands need to adapt and stay ahead of emerging trends to remain competitive in the evolving landscape of clean products photography.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2023-10-17T06:39:28Z</dcterms:created>
  <dcterms:modified xsi:type="dcterms:W3CDTF">2023-10-17T06:39:28Z</dcterms:modified>
</cp:coreProperties>
</file>