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Adjectives: Enhance Your Sentence Composition Skills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Descriptive Adjectives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Adjectives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Adjectives describe nouns or pronouns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red apple, tall building, cold snow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adjectives in sentences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of the concept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Proper Adjectives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Formed from proper nouns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Specific names of people, places, organizations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Filipino food, English language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Compound Adjectives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Adjectives with two or more words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Hyphenated words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long-distance, out-of-date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Predicate Adjectives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Come after linking verbs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be proper, derived, or compound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American, hopeful, well-ventilated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Sentence Composition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Compose sentences using different types of adjectives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incorporating descriptive language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proper, compound, and predicate adjectives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Congratulate students on their progress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importance and usage of adjectives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continued practice and learning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2023-10-17T12:53:35Z</dcterms:created>
  <dcterms:modified xsi:type="dcterms:W3CDTF">2023-10-17T12:53:35Z</dcterms:modified>
</cp:coreProperties>
</file>