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Performance and Overcoming Shame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for Personal and Professional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Problem: Performance Shame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Feeling inadequate and ashamed of our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Self-doubt and fear of judgment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impact on mental health and career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ability to reach full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Mix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factors that contribute to performance shame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to others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Unrealistic expectations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self-compassion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Imposter syndrome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External validation seeking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Breaking the Ghee of Shame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self-compassion and self-acceptance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realistic and achievable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small victories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feedback from trusted mentors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and challenging imposter syndrome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2023-10-17T11:00:58Z</dcterms:created>
  <dcterms:modified xsi:type="dcterms:W3CDTF">2023-10-17T11:00:58Z</dcterms:modified>
</cp:coreProperties>
</file>