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Dolly 3: The Next Evolution in Image Generation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Explore the Features and Benefits of Dolly 3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Dolly 3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Dolly 3 is a revolutionary image generation tool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include mid journey and stable diffusion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game changer in the AI landscape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competition to existing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Discovering Dolly 3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Dolly 3 through Bing.com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Possible requirement of logging into Microsoft account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Microsoft Bing's Image Creator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Dolly 2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Validating Dolly 3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generated images with Dolly 3 blog post examples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predefined prompts for consistent testing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Assessing image quality and similarity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Confirmation of Dolly 3 utilization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Dolly 3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Free usage within Bing Chat and Bing Image Creator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image generation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different prompts and assessing output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integration with Chat GPT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Text-Image Fusion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Dolly 3's ability to add text into images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text-image fusion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GPT-2 for text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creative image generation applications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Dolly 3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integration with Chat GPT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Combined vision and image generation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creative possibilities and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the AI-generated imagery market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2023-10-17T19:31:20Z</dcterms:created>
  <dcterms:modified xsi:type="dcterms:W3CDTF">2023-10-17T19:31:20Z</dcterms:modified>
</cp:coreProperties>
</file>