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What is a Balanced and Nutritious Diet?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Practical Tips for Incorporating Essential Nutrients into Your Daily Meals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a balanced and nutritious diet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6 essential nutrients: proteins, fats, carbohydrates, vitamins, minerals, and water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Emphasis on the significance of water in our diet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Exploration of how to create a well-rounded menu at home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Food Groups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8 main food groups: grains, legumes, nuts/seeds, fruits, vegetables, meat/meat products, fish/fish products, eggs, dairy/dairy products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the benefits of plant-based products for a healthy diet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Consideration of liquid plant-based sources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Sources of Protein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Obtain proteins from legumes (e.g., lentils, peas, beans, soy, chickpeas, peanuts), fish, meat (lean options), seeds (sunflower, sesame, pumpkin), nuts (almonds, walnuts), eggs, and dairy products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incorporating protein-rich foods into the daily diet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 the complementary nature of combining different protein sources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Sources of Fats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that most protein sources are also sources of fats, except for lean animal products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Considerations for consuming plant-based fats from seeds, nuts, and plant oils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the fat content in fish, meat, eggs, and dairy products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Sources of Carbohydrates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complex carbohydrates, primarily derived from grains (e.g., cereals, bread, pasta), and starchy vegetables (e.g., potatoes)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Suggestion to prioritize whole grains for a healthier carbohydrate intake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Sources of Vitamins and Minerals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role of fruits and vegetables as main sources of vitamins and minerals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the inclusion of fruits or vegetables in every meal for their nutritional benefits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Practical Application - My Plate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 'My Plate' as a practical tool for creating balanced and nutritious meals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 that 'My Plate' replaces the previous 'Food Pyramid'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Describe the three sectors of 'My Plate': grains, fruits/vegetables, and protein in the right proportions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Summarize the importance of a balanced and nutritious diet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Reiterate the significance of incorporating each essential nutrient into daily meals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the audience to use the 'My Plate' model to guide their food choices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2023-10-17T12:04:19Z</dcterms:created>
  <dcterms:modified xsi:type="dcterms:W3CDTF">2023-10-17T12:04:19Z</dcterms:modified>
</cp:coreProperties>
</file>