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Leadership Strategies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Becoming an Effective Leader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leadership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effective leadership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qualities of a good leader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presentation topics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Leadership Styles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Autocratic leadership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Democratic leadership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Laissez-faire leadership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Situational leadership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clear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Non-verbal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Feedback and constructive criticism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High-Performing Teams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shared vision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trust and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Roles and responsibilities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Motivating and recognizing team members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Leadership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Integrity and transparency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Fairness and justice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Corporate social responsibility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2023-10-16T20:50:58Z</dcterms:created>
  <dcterms:modified xsi:type="dcterms:W3CDTF">2023-10-16T20:50:58Z</dcterms:modified>
</cp:coreProperties>
</file>