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Abrasive Flow Machining: The Future of Surface Finishing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Unlocking the Power of Advanced Finishing Processes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Orbital Layer AFM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Rapid low-amplitude oscillations in two or three dimensions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Vis-elastic medium with slow flowing pad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Finishing by translational medium motion and circular eccentric orbit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Precise and controlled finishing of different workpiece areas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AFM as the future of surface finishing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Unlocking the potential for precise and efficient component finishing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Advantages over traditional methods and other advanced processes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Continuous improvements and research in AFM technology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Learning should never stop, even in difficult times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Micron nano machining: A key area of focus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surface finish in component wear resistance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Traditional finishing processes vs. advanced finishing processes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Abrasive Flow Machine (AFM)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AFM as an advanced finishing process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Capable of achieving surface finish up to fifteen nanometers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Suitable for finishing internal and external surfaces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Significance of precise dimensions and surface smoothness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Characteristics of AFM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Deeper polishing and refinement of difficult-to-reach surfaces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Significant reduction in surface roughness compared to traditional methods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Simultaneous processing of multiple parts or areas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Economic and efficient finishing of inaccessible areas and complex internal passages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Controlling the AFM Process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Integration of AFM in automatic manufacturing environments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Significant time and labor savings compared to manual finishing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Flexible control of intensity and location of surface preparation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Adjustment of process parameters and abrasive medium for desired results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Mechanism of Material Removal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Composition of the medium used in AFM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Role of soft base polymer, additives, and fine abrasive particles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Generation of radial force and axial force for material removal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Microchipping and material removal through sharing action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Types of AFM Processes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One-Way AFM: Extrusion of vis elastic medium uni-directionally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Two-Way AFM: Reciprocal flow of medium through restricted passages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Orbital Layer AFM: Low amplitude oscillation of vis finishing medium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One-Way AFM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Hydraulic act and rotating piston extrude medium uni-directionally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Used for components with complex internal passages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Ensures controlled flow of medium for precise finishing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Advantages: faster processing, easy cleanup, and simple tooling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Two-Way AFM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Upper and lower medium cylinders guide medium flow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Reciprocal movement of medium between the cylinders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Ideal for finishing simple to complex components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Capability to finish knee joint implants with ease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2023-10-17T03:29:34Z</dcterms:created>
  <dcterms:modified xsi:type="dcterms:W3CDTF">2023-10-17T03:29:34Z</dcterms:modified>
</cp:coreProperties>
</file>