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Preparing for the End of the World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Signs and Repenting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Jesus instructs us to watch and understand the signs of our times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 warns us of great evils that will lead up to the end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purpose is to train us from loving the things of this world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must not be shaken by the threats and unreliability of worldly things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Intensifying Signs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Famine, pest, and wars between nations will intensify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signs have been seen throughout history but will worsen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Jesus warns us not to be alarmed but to remain watchful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Disasters can help us fear the judgment that is to come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Rise of Antichrist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Great suffering and distress will seem endless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Hopelessness will fill men's hearts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Antichrist will appear to have solutions to worldly problems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Jesus warns us not to be deceived and spiritually lazy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Rejoicing in the End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Those who love the world will mourn its passing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Those who love God will rejoice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 struggles and pain will be seen as a herald of the raft to come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must prepare for death and eternity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Value of Time and Repentance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Time is precious and should not be wasted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Recognize the value of the time God has given us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must repent and prepare for the final judgment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Death is certain and we must make our burden of sin as small as possible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Approaching Death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Approaching death should awaken us to reality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Prepare ourselves to give an account for our lives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are all approaching death and must repent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Recognize the signs in our lives and the signs of our time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2023-10-16T19:15:55Z</dcterms:created>
  <dcterms:modified xsi:type="dcterms:W3CDTF">2023-10-16T19:15:55Z</dcterms:modified>
</cp:coreProperties>
</file>