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Life of Albert Einstein: A Journey through Genius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Unraveling the Mind of the Greatest Scientist of the 20th Century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Albert Einstein: greatest scientist of the 20th century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Renowned for his theory of relativity and groundbreaking contributions to physics and mathematics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Fascinating personal life and unconventional habits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Biography begins in Ulm, Germany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Early Life in Ulm and Munich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Born on March 14, 1879, in Ulm to a modest Jewish family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Father worked in the mattress-filling business, mother a homemaker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Moved to Munich shortly after birth, where father started an electrical engineering firm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Early interest in technical subjects, particularly physics and mathematics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Passion for music, especially playing the violin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Education and Frustrations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Received initial education at a local Catholic school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Disliked strict discipline and rote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Anti-Semitic sentiments and bullying from peers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Late speech development and theories of childhood autism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Transition to the Gymnasium in Aarau, Switzerland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University and Personal Life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Enrolled at the Polytechnic Institute in Zurich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Close friendship with mathematician Marcel Grossmann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Married his first wife, Mileva Maric, in 1903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Strained marriage and unconventional requirements for his spouse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First child with Mileva, second child with his cousin Elsa Einstein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Theory of Relativity and Scientific Achievements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Published groundbreaking papers on the theory of relativity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Reshaped scientific understanding of space, time, and gravity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Nobel Prize in Physics awarded for the theory of photoelectric effect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Contributions to the development of atomic weapons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Legacy of scientific advancements and influence on future generations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Later Life and Legacy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Fled Nazi Germany in 1933, settled in the United States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Became a professor at the Institute for Advanced Study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Offered the presidency of Israel but declined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Involvement in the Manhattan Project and regret for atomic bombings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Death in 1955 and legacy as one of history's greatest minds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Albert Einstein: a genius with a complex personal life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Unconventional habits and unyielding dedication to science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Never-ending pursuit of knowledge and intellectual exploration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fascination with his life and contributions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2023-10-20T16:10:18Z</dcterms:created>
  <dcterms:modified xsi:type="dcterms:W3CDTF">2023-10-20T16:10:18Z</dcterms:modified>
</cp:coreProperties>
</file>