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AI and XR: The Game-Changing Fusion for Learning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Personalized Learning at Scale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5" name="Shape 1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the Impact of AI and EQ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emotional intelligence in AI use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Development of EQ capabilities through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Preparing for job displacement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to transform education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Responsibly Architecting the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AI in a way that benefits all of humanity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economic divide and increasing access to education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future with wisdom, empathy, and responsibility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human potential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and XR as tools for human empowerment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seamless integration of technology and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transformative potential of AI and XR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responsibility to shape the future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Exciting topic: AI and XR in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speaker Monica Arrest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avatars for immersive learning environments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convergence between digital and physical realities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Wesley Della vol's Journey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Wesley's journey as a human-machine hybrid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Groundbreaking brain surgery to alleviate Parkinson's tremors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Connecting the concept of technology merging with our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exponential progress of AI and XR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Flaws in the Current Education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Standardized testing and rote memorization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true learning moments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Disengagement and lack of interest in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Automation's impact on jobs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Law of Accelerating Returns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 accelerating exponentially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Disconnect between expectations and reality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innovation and adaptation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possibilities for education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AI and XR Convergence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AI and XR technologies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learning at scale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content generation and adaptive environments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engagement, retention, personalized learning, and skills-based assessment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Companies Transforming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Delphi Technologies: AI, XR, and avatars in aerospace training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Axon Park: VR education solutions for universities and high schools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demonstration from Axon Park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new forms of accessibility and personalization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AI-Driven Adaptive Learning Environments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role in adapting learning environments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Creative content creation with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learner autonomy and visualization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assessment through immersive technologies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Tracking and analyzing body language and eye tracking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EEG data and its potential for personalized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EEG data with AI for tailored learning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a revamped learning management 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2023-10-16T22:25:39Z</dcterms:created>
  <dcterms:modified xsi:type="dcterms:W3CDTF">2023-10-16T22:25:39Z</dcterms:modified>
</cp:coreProperties>
</file>