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First Fully Electric AMG by Mercedes: EQS 53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Closer Look at the Performance and Design of this Futuristic Electric Car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POV review of the Mercedes EQS 53, the first fully electric AMG by Mercedes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Impressive performance and driving experience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 reservations about the styling, but now appreciating its uniqueness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Features sleek and futuristic design with distinctive 34-spoke wheels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Exterior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AMG-specific design cues with black chrome details and closed intakes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Panamericana grille design with AMG badge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LED bar running across the front end for clever lighting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Stylish AMG wheels and gray Magno matte color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Performance Features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Surprising feature: Ceramic brakes for superior stopping power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Melin Pilot Sport EV tires and adjusted air suspension for smooth handling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Dual wishbones at the front and five-link suspension at the rear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Powerful electric motors and rear-wheel steering for agility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Interior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Sporty and luxurious interior with carbon fiber and Alcantara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Floating center stack with hyper screen and additional screen for the passenger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Premium materials and comfortable seating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Ample passenger space and a large boot for practicality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Driving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Quiet and comfortable in Comfort mode, with responsive power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Sport Plus mode for enhanced performance and aggressive power delivery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Adjustable recuperation for personalized driving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Excellent handling and maneuverability with rear-wheel steering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and Efficiency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Impressive power with up to 658 horsepower and 950 newton-meters of torque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Option for Dynamic Plus package with even more power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0 to 100 km/h in 3.8 seconds, with excellent acceleration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107.8 kWh battery for estimated range of up to 566 kilometers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Overall impression: AMG successfully combines luxury and futuristic design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Impressive performance and handling for an electric car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Comfortable and quiet driving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Highly recommended option for those seeking a unique and powerful electric vehicle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2023-10-17T20:32:15Z</dcterms:created>
  <dcterms:modified xsi:type="dcterms:W3CDTF">2023-10-17T20:32:15Z</dcterms:modified>
</cp:coreProperties>
</file>