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Platform Businesses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New Opportunities in the Digital 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businesses are reshaping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create new marketplaces and connect buyers and sellers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business model offers unique advantages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Platforms thrive on network effects and scalability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Marketplace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Marketplaces are at the core of platform businesses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facilitate transactions between buyers and sellers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Marketplaces provide a wide range of products and services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offer convenience, choice, and competitive pricing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Network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effects drive platform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more users join, the value of the platform increases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effects create barriers to entry for competitors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platforms leverage the power of their user base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businesses face unique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and legal issues can limit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trust and safety concerns is essential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sustainable business model is crucial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Platform Businesses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businesses are here to stay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will continue to disrupt traditional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technologies will enable innovative platforms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businesses will play a pivotal role in the digital economy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2023-10-16T14:57:45Z</dcterms:created>
  <dcterms:modified xsi:type="dcterms:W3CDTF">2023-10-16T14:57:45Z</dcterms:modified>
</cp:coreProperties>
</file>