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Customer Acquisition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Driving Growth and Success in Today's Business Landscape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Offline Advantage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Offline channels provide unique opportunities for business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allow for personalized interactions with customers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Offline experiences can help build brand loyalty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Offline channels complement online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Benchmarking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Benchmarking is vital to analyzing and improving customer acquisition strategies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key performance indicators (KPIs) to measure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Compare performance against industry standards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benchmarks to identify areas for improvement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Private Key Drivers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key drivers are critical elements that directly impact customer acquisition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and leverage private key drivers for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key drivers can vary across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and optimizing private key drivers is essential for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a Stable Platform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Having a stable platform is essential for effective customer acquisition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stable platform ensures smooth operations and reliable customer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a robust technology infrastructure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stable platform establishes trust and credibility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2023-10-16T17:06:37Z</dcterms:created>
  <dcterms:modified xsi:type="dcterms:W3CDTF">2023-10-16T17:06:37Z</dcterms:modified>
</cp:coreProperties>
</file>