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Azure Active Directory: A Comprehensive Overview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the key concepts and features of Azure AD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key topics covered in the lesson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mastering Azure Active Directory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Realization of the benefits and capabilities of Azure AD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Upcoming lessons on users and groups management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the journey of Azure Administrator Associate Examination Course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for further exploration of Azure AD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Azure Administrator Associate Examination Course!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Azure active directory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topics covered in the lesson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the difference between AD and Azure AD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the different editions and features of Azure AD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Azure AD join and self-service password reset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of multi-factor authentication configurations in Azure AD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Azure Active Directory: An 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Azure AD as a multi-tenant, cloud-based directory and identity management service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for IT admins and application developers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Single sign-on access for employees and business partners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popular cloud applications like Office 365, Salesforce, Dropbox, etc.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Simplicity and scalability for managing identity across organizations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Accessibility across various operating systems and devices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Azure Active Directory in Azure Portal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Locating Azure Active Directory in the Azure Portal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Accessing settings and options for Azure AD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features like single sign-on, company branding, device management, etc.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 and group management functionalities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self-service password reset and multi-factor authentication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Navigation and configuration guidelines for Azure AD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Azure Active Directory vs. Active Directory Domain Services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Distinct differences between Azure AD and traditional AD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Azure AD designed for internet-based applications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protocols used by Azure AD (HTTP and HTTPS)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third-party services (e.g., Facebook, LinkedIn) in Azure AD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Flat structure of users and groups in Azure AD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Azure AD as a managed service with limited back-end tasks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Different Editions of Azure Active Directory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four Azure AD editions: Free, Office 365 Apps, Premium P1, and Premium P2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included in each edition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Availability and procurement methods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Differences between free and premium editions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capabilities of Premium P1 and P2 editions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choosing the right edition for your organization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Azure AD Join: Seamless Access to Organizational Resources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Azure AD Join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Azure AD Join for users and IT admins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Differentiation between device registration and device joining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Azure AD Join with mobile device management solutions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Windows Hello support and access to Microsoft Store for Business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Restrictions and access policies for on-premises resources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Multi-Factor Authentication in Azure Active Directory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Azure Multi-Factor Authentication (MFA)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MFA for securing data and applications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Additional security provided by second form of authentication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Authentication methods and their effectiveness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Compliance with industry standards and mitigation of credential theft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and features of Azure MFA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Self-Service Password Reset in Azure Active Directory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self-service password reset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Configuration options for enabling self-service password reset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Determining who can use self-service password reset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Authentication methods and their number of requirements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security questions and their effectiveness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self-service password reset for IT admins and end-users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2023-10-16T17:59:20Z</dcterms:created>
  <dcterms:modified xsi:type="dcterms:W3CDTF">2023-10-16T17:59:20Z</dcterms:modified>
</cp:coreProperties>
</file>