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Magic of Music and Shapes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 your creativity with the power of music and shapes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an immersive presentation on the magic of music and shapes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how music and shapes can inspire and ignite creativity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how to combine music and shapes to create engaging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 your imagination and dive into a world of endless possibilities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Children's Songs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 children's songs as a powerful tool for learning and entertainment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songs about shapes, colors, and different objects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children with interactive songs and activities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 creativity and cognitive development through music and shapes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Shapes for All Ages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Extend the application of music and shapes beyond children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how music and shapes can enhance relaxation and mood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therapeutic effects of music and shapes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individuals of all ages in a multisensory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Visuals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Visualize music and shapes through animations and multimedia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impact of visuals on audience engagement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visually captivating experiences using music and shapes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 the power of visuals to enhance storytelling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Unlocking Creativity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how music and shapes can unlock creativity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 free from traditional barriers and explore new possibilities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music and abstract shapes to inspire unique creations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experimentation and innovation through music and shapes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 on the transformative power of music and shapes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the audience to incorporate music and shapes in their daily lives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endless possibilities and joy that music and shapes can bring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Inspire the audience to continue exploring the magic of music and shapes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2023-10-16T16:09:29Z</dcterms:created>
  <dcterms:modified xsi:type="dcterms:W3CDTF">2023-10-16T16:09:29Z</dcterms:modified>
</cp:coreProperties>
</file>